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9" r:id="rId1"/>
  </p:sldMasterIdLst>
  <p:notesMasterIdLst>
    <p:notesMasterId r:id="rId14"/>
  </p:notesMasterIdLst>
  <p:handoutMasterIdLst>
    <p:handoutMasterId r:id="rId15"/>
  </p:handoutMasterIdLst>
  <p:sldIdLst>
    <p:sldId id="583" r:id="rId2"/>
    <p:sldId id="615" r:id="rId3"/>
    <p:sldId id="616" r:id="rId4"/>
    <p:sldId id="617" r:id="rId5"/>
    <p:sldId id="609" r:id="rId6"/>
    <p:sldId id="620" r:id="rId7"/>
    <p:sldId id="621" r:id="rId8"/>
    <p:sldId id="622" r:id="rId9"/>
    <p:sldId id="623" r:id="rId10"/>
    <p:sldId id="624" r:id="rId11"/>
    <p:sldId id="626" r:id="rId12"/>
    <p:sldId id="62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łasko Karolina [--]" initials="HK[" lastIdx="2" clrIdx="0">
    <p:extLst>
      <p:ext uri="{19B8F6BF-5375-455C-9EA6-DF929625EA0E}">
        <p15:presenceInfo xmlns:p15="http://schemas.microsoft.com/office/powerpoint/2012/main" userId="S-1-5-21-1495931755-73695882-3083172815-24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86CF"/>
    <a:srgbClr val="6F95CD"/>
    <a:srgbClr val="B3D066"/>
    <a:srgbClr val="6D7A80"/>
    <a:srgbClr val="FF700A"/>
    <a:srgbClr val="F2F2F2"/>
    <a:srgbClr val="639DD4"/>
    <a:srgbClr val="157162"/>
    <a:srgbClr val="364373"/>
    <a:srgbClr val="A8D27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7" autoAdjust="0"/>
    <p:restoredTop sz="97843"/>
  </p:normalViewPr>
  <p:slideViewPr>
    <p:cSldViewPr snapToGrid="0" snapToObjects="1" showGuides="1">
      <p:cViewPr varScale="1">
        <p:scale>
          <a:sx n="114" d="100"/>
          <a:sy n="114" d="100"/>
        </p:scale>
        <p:origin x="510" y="102"/>
      </p:cViewPr>
      <p:guideLst/>
    </p:cSldViewPr>
  </p:slideViewPr>
  <p:notesTextViewPr>
    <p:cViewPr>
      <p:scale>
        <a:sx n="70" d="100"/>
        <a:sy n="7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6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C6A42F-3A0E-3E41-810F-864698ACA0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F709B5-0ACF-B442-8197-90BDE361DB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48E1F-B434-4143-B847-CEB15F2D9696}" type="datetimeFigureOut">
              <a:rPr lang="en-PL" smtClean="0"/>
              <a:t>09/30/2025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06AB5-D7E2-E546-A814-B4EF9E0EA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0B62E-85D1-EF46-B36B-7E10125380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62952-D728-8C4F-BA9C-4B42DB350AC8}" type="slidenum">
              <a:rPr lang="en-PL" smtClean="0"/>
              <a:t>‹#›</a:t>
            </a:fld>
            <a:endParaRPr lang="en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854347C-2F47-0A4C-A8BF-B07C17E0A51F}" type="datetimeFigureOut">
              <a:rPr lang="en-PL" smtClean="0"/>
              <a:pPr/>
              <a:t>09/30/2025</a:t>
            </a:fld>
            <a:endParaRPr lang="en-P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AE4E440F-43F1-C44A-97B2-07257B026143}" type="slidenum">
              <a:rPr lang="en-PL" smtClean="0"/>
              <a:pPr/>
              <a:t>‹#›</a:t>
            </a:fld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46100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_tytułowy2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BB59819-99D1-C045-8913-0920B378E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339" y="2084622"/>
            <a:ext cx="3626236" cy="102528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dirty="0" err="1"/>
              <a:t>Dodatkowe</a:t>
            </a:r>
            <a:r>
              <a:rPr lang="en-GB" dirty="0"/>
              <a:t> </a:t>
            </a:r>
            <a:r>
              <a:rPr lang="en-GB" dirty="0" err="1"/>
              <a:t>informacje</a:t>
            </a:r>
            <a:r>
              <a:rPr lang="en-GB" dirty="0"/>
              <a:t> o </a:t>
            </a:r>
            <a:r>
              <a:rPr lang="en-GB" dirty="0" err="1"/>
              <a:t>prezentacji</a:t>
            </a:r>
            <a:endParaRPr lang="en-GB" dirty="0"/>
          </a:p>
        </p:txBody>
      </p:sp>
      <p:sp>
        <p:nvSpPr>
          <p:cNvPr id="3" name="Prostokąt 2"/>
          <p:cNvSpPr/>
          <p:nvPr userDrawn="1"/>
        </p:nvSpPr>
        <p:spPr>
          <a:xfrm>
            <a:off x="576000" y="1712204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E5531FF-96AA-AD4B-A115-235D37549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500" y="554144"/>
            <a:ext cx="5483889" cy="918040"/>
          </a:xfrm>
        </p:spPr>
        <p:txBody>
          <a:bodyPr/>
          <a:lstStyle>
            <a:lvl1pPr>
              <a:defRPr sz="3200" b="1" i="0">
                <a:solidFill>
                  <a:schemeClr val="accent2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pl-PL" dirty="0"/>
              <a:t>Długi t</a:t>
            </a:r>
            <a:r>
              <a:rPr lang="en-GB" dirty="0" err="1"/>
              <a:t>ytuł</a:t>
            </a:r>
            <a:r>
              <a:rPr lang="en-GB" dirty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en-GB" dirty="0" err="1"/>
              <a:t>prezentacji</a:t>
            </a:r>
            <a:endParaRPr lang="en-GB" dirty="0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5BD00FA0-9914-8C47-9EA7-AE96828A2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455" y="4737262"/>
            <a:ext cx="2286408" cy="17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65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5">
            <a:extLst>
              <a:ext uri="{FF2B5EF4-FFF2-40B4-BE49-F238E27FC236}">
                <a16:creationId xmlns:a16="http://schemas.microsoft.com/office/drawing/2014/main" id="{A0D3B9D2-563E-CA48-8AB2-A8F2B9B4CA50}"/>
              </a:ext>
            </a:extLst>
          </p:cNvPr>
          <p:cNvSpPr/>
          <p:nvPr userDrawn="1"/>
        </p:nvSpPr>
        <p:spPr>
          <a:xfrm>
            <a:off x="-4186" y="409310"/>
            <a:ext cx="12196770" cy="6444879"/>
          </a:xfrm>
          <a:custGeom>
            <a:avLst/>
            <a:gdLst>
              <a:gd name="connsiteX0" fmla="*/ 12198096 w 12216384"/>
              <a:gd name="connsiteY0" fmla="*/ 0 h 6492240"/>
              <a:gd name="connsiteX1" fmla="*/ 0 w 12216384"/>
              <a:gd name="connsiteY1" fmla="*/ 3054096 h 6492240"/>
              <a:gd name="connsiteX2" fmla="*/ 45720 w 12216384"/>
              <a:gd name="connsiteY2" fmla="*/ 6492240 h 6492240"/>
              <a:gd name="connsiteX3" fmla="*/ 12216384 w 12216384"/>
              <a:gd name="connsiteY3" fmla="*/ 4050792 h 6492240"/>
              <a:gd name="connsiteX4" fmla="*/ 12198096 w 12216384"/>
              <a:gd name="connsiteY4" fmla="*/ 0 h 6492240"/>
              <a:gd name="connsiteX0" fmla="*/ 12198096 w 12216384"/>
              <a:gd name="connsiteY0" fmla="*/ 0 h 6485040"/>
              <a:gd name="connsiteX1" fmla="*/ 0 w 12216384"/>
              <a:gd name="connsiteY1" fmla="*/ 3054096 h 6485040"/>
              <a:gd name="connsiteX2" fmla="*/ 24120 w 12216384"/>
              <a:gd name="connsiteY2" fmla="*/ 6485040 h 6485040"/>
              <a:gd name="connsiteX3" fmla="*/ 12216384 w 12216384"/>
              <a:gd name="connsiteY3" fmla="*/ 4050792 h 6485040"/>
              <a:gd name="connsiteX4" fmla="*/ 12198096 w 12216384"/>
              <a:gd name="connsiteY4" fmla="*/ 0 h 6485040"/>
              <a:gd name="connsiteX0" fmla="*/ 12198096 w 12216384"/>
              <a:gd name="connsiteY0" fmla="*/ 0 h 6276240"/>
              <a:gd name="connsiteX1" fmla="*/ 0 w 12216384"/>
              <a:gd name="connsiteY1" fmla="*/ 3054096 h 6276240"/>
              <a:gd name="connsiteX2" fmla="*/ 31320 w 12216384"/>
              <a:gd name="connsiteY2" fmla="*/ 6276240 h 6276240"/>
              <a:gd name="connsiteX3" fmla="*/ 12216384 w 12216384"/>
              <a:gd name="connsiteY3" fmla="*/ 4050792 h 6276240"/>
              <a:gd name="connsiteX4" fmla="*/ 12198096 w 12216384"/>
              <a:gd name="connsiteY4" fmla="*/ 0 h 62762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4050792 h 6470640"/>
              <a:gd name="connsiteX4" fmla="*/ 12198096 w 12216384"/>
              <a:gd name="connsiteY4" fmla="*/ 0 h 64706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3575592 h 6470640"/>
              <a:gd name="connsiteX4" fmla="*/ 12198096 w 12216384"/>
              <a:gd name="connsiteY4" fmla="*/ 0 h 6470640"/>
              <a:gd name="connsiteX0" fmla="*/ 12198096 w 12198096"/>
              <a:gd name="connsiteY0" fmla="*/ 0 h 6470640"/>
              <a:gd name="connsiteX1" fmla="*/ 0 w 12198096"/>
              <a:gd name="connsiteY1" fmla="*/ 3054096 h 6470640"/>
              <a:gd name="connsiteX2" fmla="*/ 24120 w 12198096"/>
              <a:gd name="connsiteY2" fmla="*/ 6470640 h 6470640"/>
              <a:gd name="connsiteX3" fmla="*/ 12173184 w 12198096"/>
              <a:gd name="connsiteY3" fmla="*/ 4043592 h 6470640"/>
              <a:gd name="connsiteX4" fmla="*/ 12198096 w 12198096"/>
              <a:gd name="connsiteY4" fmla="*/ 0 h 6470640"/>
              <a:gd name="connsiteX0" fmla="*/ 11989296 w 12173184"/>
              <a:gd name="connsiteY0" fmla="*/ 0 h 6240240"/>
              <a:gd name="connsiteX1" fmla="*/ 0 w 12173184"/>
              <a:gd name="connsiteY1" fmla="*/ 2823696 h 6240240"/>
              <a:gd name="connsiteX2" fmla="*/ 24120 w 12173184"/>
              <a:gd name="connsiteY2" fmla="*/ 6240240 h 6240240"/>
              <a:gd name="connsiteX3" fmla="*/ 12173184 w 12173184"/>
              <a:gd name="connsiteY3" fmla="*/ 3813192 h 6240240"/>
              <a:gd name="connsiteX4" fmla="*/ 11989296 w 12173184"/>
              <a:gd name="connsiteY4" fmla="*/ 0 h 6240240"/>
              <a:gd name="connsiteX0" fmla="*/ 12190896 w 12190896"/>
              <a:gd name="connsiteY0" fmla="*/ 0 h 6449040"/>
              <a:gd name="connsiteX1" fmla="*/ 0 w 12190896"/>
              <a:gd name="connsiteY1" fmla="*/ 3032496 h 6449040"/>
              <a:gd name="connsiteX2" fmla="*/ 24120 w 12190896"/>
              <a:gd name="connsiteY2" fmla="*/ 6449040 h 6449040"/>
              <a:gd name="connsiteX3" fmla="*/ 12173184 w 12190896"/>
              <a:gd name="connsiteY3" fmla="*/ 4021992 h 6449040"/>
              <a:gd name="connsiteX4" fmla="*/ 12190896 w 12190896"/>
              <a:gd name="connsiteY4" fmla="*/ 0 h 6449040"/>
              <a:gd name="connsiteX0" fmla="*/ 12190896 w 12195673"/>
              <a:gd name="connsiteY0" fmla="*/ 0 h 6449040"/>
              <a:gd name="connsiteX1" fmla="*/ 0 w 12195673"/>
              <a:gd name="connsiteY1" fmla="*/ 3032496 h 6449040"/>
              <a:gd name="connsiteX2" fmla="*/ 24120 w 12195673"/>
              <a:gd name="connsiteY2" fmla="*/ 6449040 h 6449040"/>
              <a:gd name="connsiteX3" fmla="*/ 12173184 w 12195673"/>
              <a:gd name="connsiteY3" fmla="*/ 4021992 h 6449040"/>
              <a:gd name="connsiteX4" fmla="*/ 12190896 w 1219567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518"/>
              <a:gd name="connsiteY0" fmla="*/ 0 h 6449040"/>
              <a:gd name="connsiteX1" fmla="*/ 0 w 12194518"/>
              <a:gd name="connsiteY1" fmla="*/ 3032496 h 6449040"/>
              <a:gd name="connsiteX2" fmla="*/ 24120 w 12194518"/>
              <a:gd name="connsiteY2" fmla="*/ 6449040 h 6449040"/>
              <a:gd name="connsiteX3" fmla="*/ 12180933 w 12194518"/>
              <a:gd name="connsiteY3" fmla="*/ 4037490 h 6449040"/>
              <a:gd name="connsiteX4" fmla="*/ 12190896 w 12194518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45240 h 6449040"/>
              <a:gd name="connsiteX4" fmla="*/ 12190896 w 12205090"/>
              <a:gd name="connsiteY4" fmla="*/ 0 h 6449040"/>
              <a:gd name="connsiteX0" fmla="*/ 12190896 w 12192117"/>
              <a:gd name="connsiteY0" fmla="*/ 0 h 6449040"/>
              <a:gd name="connsiteX1" fmla="*/ 0 w 12192117"/>
              <a:gd name="connsiteY1" fmla="*/ 3032496 h 6449040"/>
              <a:gd name="connsiteX2" fmla="*/ 24120 w 12192117"/>
              <a:gd name="connsiteY2" fmla="*/ 6449040 h 6449040"/>
              <a:gd name="connsiteX3" fmla="*/ 12064043 w 12192117"/>
              <a:gd name="connsiteY3" fmla="*/ 4076771 h 6449040"/>
              <a:gd name="connsiteX4" fmla="*/ 12190896 w 12192117"/>
              <a:gd name="connsiteY4" fmla="*/ 0 h 6449040"/>
              <a:gd name="connsiteX0" fmla="*/ 12190896 w 12198091"/>
              <a:gd name="connsiteY0" fmla="*/ 0 h 6449040"/>
              <a:gd name="connsiteX1" fmla="*/ 0 w 12198091"/>
              <a:gd name="connsiteY1" fmla="*/ 3032496 h 6449040"/>
              <a:gd name="connsiteX2" fmla="*/ 24120 w 12198091"/>
              <a:gd name="connsiteY2" fmla="*/ 6449040 h 6449040"/>
              <a:gd name="connsiteX3" fmla="*/ 12190167 w 12198091"/>
              <a:gd name="connsiteY3" fmla="*/ 4062757 h 6449040"/>
              <a:gd name="connsiteX4" fmla="*/ 12190896 w 1219809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69763 h 6449040"/>
              <a:gd name="connsiteX4" fmla="*/ 12190896 w 12205090"/>
              <a:gd name="connsiteY4" fmla="*/ 0 h 6449040"/>
              <a:gd name="connsiteX0" fmla="*/ 12187392 w 12204659"/>
              <a:gd name="connsiteY0" fmla="*/ 0 h 6452543"/>
              <a:gd name="connsiteX1" fmla="*/ 0 w 12204659"/>
              <a:gd name="connsiteY1" fmla="*/ 3035999 h 6452543"/>
              <a:gd name="connsiteX2" fmla="*/ 24120 w 12204659"/>
              <a:gd name="connsiteY2" fmla="*/ 6452543 h 6452543"/>
              <a:gd name="connsiteX3" fmla="*/ 12204181 w 12204659"/>
              <a:gd name="connsiteY3" fmla="*/ 4073266 h 6452543"/>
              <a:gd name="connsiteX4" fmla="*/ 12187392 w 12204659"/>
              <a:gd name="connsiteY4" fmla="*/ 0 h 6452543"/>
              <a:gd name="connsiteX0" fmla="*/ 12191789 w 12205275"/>
              <a:gd name="connsiteY0" fmla="*/ 0 h 6456939"/>
              <a:gd name="connsiteX1" fmla="*/ 0 w 12205275"/>
              <a:gd name="connsiteY1" fmla="*/ 3040395 h 6456939"/>
              <a:gd name="connsiteX2" fmla="*/ 24120 w 12205275"/>
              <a:gd name="connsiteY2" fmla="*/ 6456939 h 6456939"/>
              <a:gd name="connsiteX3" fmla="*/ 12204181 w 12205275"/>
              <a:gd name="connsiteY3" fmla="*/ 4077662 h 6456939"/>
              <a:gd name="connsiteX4" fmla="*/ 12191789 w 12205275"/>
              <a:gd name="connsiteY4" fmla="*/ 0 h 6456939"/>
              <a:gd name="connsiteX0" fmla="*/ 12191789 w 12204294"/>
              <a:gd name="connsiteY0" fmla="*/ 11 h 6456950"/>
              <a:gd name="connsiteX1" fmla="*/ 0 w 12204294"/>
              <a:gd name="connsiteY1" fmla="*/ 3040406 h 6456950"/>
              <a:gd name="connsiteX2" fmla="*/ 24120 w 12204294"/>
              <a:gd name="connsiteY2" fmla="*/ 6456950 h 6456950"/>
              <a:gd name="connsiteX3" fmla="*/ 12204181 w 12204294"/>
              <a:gd name="connsiteY3" fmla="*/ 4077673 h 6456950"/>
              <a:gd name="connsiteX4" fmla="*/ 12191789 w 12204294"/>
              <a:gd name="connsiteY4" fmla="*/ 11 h 6456950"/>
              <a:gd name="connsiteX0" fmla="*/ 12194964 w 12204314"/>
              <a:gd name="connsiteY0" fmla="*/ 11 h 6456950"/>
              <a:gd name="connsiteX1" fmla="*/ 0 w 12204314"/>
              <a:gd name="connsiteY1" fmla="*/ 3040406 h 6456950"/>
              <a:gd name="connsiteX2" fmla="*/ 24120 w 12204314"/>
              <a:gd name="connsiteY2" fmla="*/ 6456950 h 6456950"/>
              <a:gd name="connsiteX3" fmla="*/ 12204181 w 12204314"/>
              <a:gd name="connsiteY3" fmla="*/ 4077673 h 6456950"/>
              <a:gd name="connsiteX4" fmla="*/ 12194964 w 12204314"/>
              <a:gd name="connsiteY4" fmla="*/ 11 h 6456950"/>
              <a:gd name="connsiteX0" fmla="*/ 12194964 w 12204341"/>
              <a:gd name="connsiteY0" fmla="*/ 0 h 6456939"/>
              <a:gd name="connsiteX1" fmla="*/ 0 w 12204341"/>
              <a:gd name="connsiteY1" fmla="*/ 3040395 h 6456939"/>
              <a:gd name="connsiteX2" fmla="*/ 24120 w 12204341"/>
              <a:gd name="connsiteY2" fmla="*/ 6456939 h 6456939"/>
              <a:gd name="connsiteX3" fmla="*/ 12204181 w 12204341"/>
              <a:gd name="connsiteY3" fmla="*/ 4077662 h 6456939"/>
              <a:gd name="connsiteX4" fmla="*/ 12194964 w 12204341"/>
              <a:gd name="connsiteY4" fmla="*/ 0 h 6456939"/>
              <a:gd name="connsiteX0" fmla="*/ 12194964 w 12204446"/>
              <a:gd name="connsiteY0" fmla="*/ 4 h 6456943"/>
              <a:gd name="connsiteX1" fmla="*/ 0 w 12204446"/>
              <a:gd name="connsiteY1" fmla="*/ 3040399 h 6456943"/>
              <a:gd name="connsiteX2" fmla="*/ 24120 w 12204446"/>
              <a:gd name="connsiteY2" fmla="*/ 6456943 h 6456943"/>
              <a:gd name="connsiteX3" fmla="*/ 12204181 w 12204446"/>
              <a:gd name="connsiteY3" fmla="*/ 4077666 h 6456943"/>
              <a:gd name="connsiteX4" fmla="*/ 12194964 w 12204446"/>
              <a:gd name="connsiteY4" fmla="*/ 4 h 6456943"/>
              <a:gd name="connsiteX0" fmla="*/ 12194964 w 12204446"/>
              <a:gd name="connsiteY0" fmla="*/ 4 h 6460118"/>
              <a:gd name="connsiteX1" fmla="*/ 0 w 12204446"/>
              <a:gd name="connsiteY1" fmla="*/ 3043574 h 6460118"/>
              <a:gd name="connsiteX2" fmla="*/ 24120 w 12204446"/>
              <a:gd name="connsiteY2" fmla="*/ 6460118 h 6460118"/>
              <a:gd name="connsiteX3" fmla="*/ 12204181 w 12204446"/>
              <a:gd name="connsiteY3" fmla="*/ 4080841 h 6460118"/>
              <a:gd name="connsiteX4" fmla="*/ 12194964 w 12204446"/>
              <a:gd name="connsiteY4" fmla="*/ 4 h 6460118"/>
              <a:gd name="connsiteX0" fmla="*/ 12194964 w 12198583"/>
              <a:gd name="connsiteY0" fmla="*/ 4 h 6460118"/>
              <a:gd name="connsiteX1" fmla="*/ 0 w 12198583"/>
              <a:gd name="connsiteY1" fmla="*/ 3043574 h 6460118"/>
              <a:gd name="connsiteX2" fmla="*/ 24120 w 12198583"/>
              <a:gd name="connsiteY2" fmla="*/ 6460118 h 6460118"/>
              <a:gd name="connsiteX3" fmla="*/ 12197831 w 12198583"/>
              <a:gd name="connsiteY3" fmla="*/ 4080841 h 6460118"/>
              <a:gd name="connsiteX4" fmla="*/ 12194964 w 12198583"/>
              <a:gd name="connsiteY4" fmla="*/ 4 h 646011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0770 w 12194389"/>
              <a:gd name="connsiteY0" fmla="*/ 4 h 6456308"/>
              <a:gd name="connsiteX1" fmla="*/ 1521 w 12194389"/>
              <a:gd name="connsiteY1" fmla="*/ 3047384 h 6456308"/>
              <a:gd name="connsiteX2" fmla="*/ 875 w 12194389"/>
              <a:gd name="connsiteY2" fmla="*/ 6456308 h 6456308"/>
              <a:gd name="connsiteX3" fmla="*/ 12193637 w 12194389"/>
              <a:gd name="connsiteY3" fmla="*/ 4080841 h 6456308"/>
              <a:gd name="connsiteX4" fmla="*/ 12190770 w 12194389"/>
              <a:gd name="connsiteY4" fmla="*/ 4 h 6456308"/>
              <a:gd name="connsiteX0" fmla="*/ 12191255 w 12194874"/>
              <a:gd name="connsiteY0" fmla="*/ 4 h 6456308"/>
              <a:gd name="connsiteX1" fmla="*/ 2006 w 12194874"/>
              <a:gd name="connsiteY1" fmla="*/ 3047384 h 6456308"/>
              <a:gd name="connsiteX2" fmla="*/ 1360 w 12194874"/>
              <a:gd name="connsiteY2" fmla="*/ 6456308 h 6456308"/>
              <a:gd name="connsiteX3" fmla="*/ 12194122 w 12194874"/>
              <a:gd name="connsiteY3" fmla="*/ 4080841 h 6456308"/>
              <a:gd name="connsiteX4" fmla="*/ 12191255 w 12194874"/>
              <a:gd name="connsiteY4" fmla="*/ 4 h 6456308"/>
              <a:gd name="connsiteX0" fmla="*/ 12193160 w 12195458"/>
              <a:gd name="connsiteY0" fmla="*/ 5 h 6444879"/>
              <a:gd name="connsiteX1" fmla="*/ 2006 w 12195458"/>
              <a:gd name="connsiteY1" fmla="*/ 3035955 h 6444879"/>
              <a:gd name="connsiteX2" fmla="*/ 1360 w 12195458"/>
              <a:gd name="connsiteY2" fmla="*/ 6444879 h 6444879"/>
              <a:gd name="connsiteX3" fmla="*/ 12194122 w 12195458"/>
              <a:gd name="connsiteY3" fmla="*/ 4069412 h 6444879"/>
              <a:gd name="connsiteX4" fmla="*/ 12193160 w 12195458"/>
              <a:gd name="connsiteY4" fmla="*/ 5 h 6444879"/>
              <a:gd name="connsiteX0" fmla="*/ 12194964 w 12197262"/>
              <a:gd name="connsiteY0" fmla="*/ 5 h 6444879"/>
              <a:gd name="connsiteX1" fmla="*/ 0 w 12197262"/>
              <a:gd name="connsiteY1" fmla="*/ 3035955 h 6444879"/>
              <a:gd name="connsiteX2" fmla="*/ 3164 w 12197262"/>
              <a:gd name="connsiteY2" fmla="*/ 6444879 h 6444879"/>
              <a:gd name="connsiteX3" fmla="*/ 12195926 w 12197262"/>
              <a:gd name="connsiteY3" fmla="*/ 4069412 h 6444879"/>
              <a:gd name="connsiteX4" fmla="*/ 12194964 w 12197262"/>
              <a:gd name="connsiteY4" fmla="*/ 5 h 64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262" h="6444879">
                <a:moveTo>
                  <a:pt x="12194964" y="5"/>
                </a:moveTo>
                <a:cubicBezTo>
                  <a:pt x="7627332" y="557237"/>
                  <a:pt x="3797232" y="1722723"/>
                  <a:pt x="0" y="3035955"/>
                </a:cubicBezTo>
                <a:cubicBezTo>
                  <a:pt x="2325" y="4172898"/>
                  <a:pt x="-1066" y="4799301"/>
                  <a:pt x="3164" y="6444879"/>
                </a:cubicBezTo>
                <a:cubicBezTo>
                  <a:pt x="4024052" y="5218263"/>
                  <a:pt x="7980151" y="4563885"/>
                  <a:pt x="12195926" y="4069412"/>
                </a:cubicBezTo>
                <a:cubicBezTo>
                  <a:pt x="12197747" y="4065024"/>
                  <a:pt x="12197960" y="-4881"/>
                  <a:pt x="12194964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26D3C223-2A8C-044F-91AE-0A80D71F9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7489" y="3204863"/>
            <a:ext cx="5346700" cy="419786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Dziękuję</a:t>
            </a:r>
            <a:endParaRPr lang="en-GB" dirty="0"/>
          </a:p>
        </p:txBody>
      </p:sp>
      <p:sp>
        <p:nvSpPr>
          <p:cNvPr id="26" name="Prostokąt 25"/>
          <p:cNvSpPr/>
          <p:nvPr userDrawn="1"/>
        </p:nvSpPr>
        <p:spPr>
          <a:xfrm>
            <a:off x="5534675" y="3857038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8868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wizerunkow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BD00FA0-9914-8C47-9EA7-AE96828A2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9073" y="2226327"/>
            <a:ext cx="3693855" cy="21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3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_tytułowy_bez_zdję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BB59819-99D1-C045-8913-0920B378E7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339" y="1554270"/>
            <a:ext cx="3626236" cy="5638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GB" dirty="0" err="1"/>
              <a:t>Dodatkowe</a:t>
            </a:r>
            <a:r>
              <a:rPr lang="en-GB" dirty="0"/>
              <a:t> </a:t>
            </a:r>
            <a:r>
              <a:rPr lang="en-GB" dirty="0" err="1"/>
              <a:t>informacje</a:t>
            </a:r>
            <a:r>
              <a:rPr lang="en-GB" dirty="0"/>
              <a:t> o </a:t>
            </a:r>
            <a:r>
              <a:rPr lang="en-GB" dirty="0" err="1"/>
              <a:t>prezentacji</a:t>
            </a:r>
            <a:endParaRPr lang="en-GB" dirty="0"/>
          </a:p>
        </p:txBody>
      </p:sp>
      <p:sp>
        <p:nvSpPr>
          <p:cNvPr id="3" name="Prostokąt 2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E5531FF-96AA-AD4B-A115-235D37549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500" y="554144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4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Tytuł</a:t>
            </a:r>
            <a:r>
              <a:rPr lang="en-GB" dirty="0"/>
              <a:t> </a:t>
            </a:r>
            <a:r>
              <a:rPr lang="en-GB" dirty="0" err="1"/>
              <a:t>prezentacji</a:t>
            </a:r>
            <a:endParaRPr lang="en-GB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BA971C-5FFF-DF40-B2F6-17347BE9B912}"/>
              </a:ext>
            </a:extLst>
          </p:cNvPr>
          <p:cNvGrpSpPr/>
          <p:nvPr userDrawn="1"/>
        </p:nvGrpSpPr>
        <p:grpSpPr>
          <a:xfrm>
            <a:off x="0" y="3438708"/>
            <a:ext cx="8113026" cy="3428001"/>
            <a:chOff x="-6091" y="3429999"/>
            <a:chExt cx="8113026" cy="342800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70EDC02-8302-D246-A0D6-E2546D566378}"/>
                </a:ext>
              </a:extLst>
            </p:cNvPr>
            <p:cNvSpPr/>
            <p:nvPr/>
          </p:nvSpPr>
          <p:spPr>
            <a:xfrm>
              <a:off x="-6091" y="3429999"/>
              <a:ext cx="5387716" cy="3428001"/>
            </a:xfrm>
            <a:custGeom>
              <a:avLst/>
              <a:gdLst>
                <a:gd name="connsiteX0" fmla="*/ 0 w 5375563"/>
                <a:gd name="connsiteY0" fmla="*/ 0 h 3352800"/>
                <a:gd name="connsiteX1" fmla="*/ 5375563 w 5375563"/>
                <a:gd name="connsiteY1" fmla="*/ 2050473 h 3352800"/>
                <a:gd name="connsiteX2" fmla="*/ 27709 w 5375563"/>
                <a:gd name="connsiteY2" fmla="*/ 3352800 h 3352800"/>
                <a:gd name="connsiteX3" fmla="*/ 0 w 5375563"/>
                <a:gd name="connsiteY3" fmla="*/ 0 h 3352800"/>
                <a:gd name="connsiteX0" fmla="*/ 0 w 5375563"/>
                <a:gd name="connsiteY0" fmla="*/ 0 h 3352800"/>
                <a:gd name="connsiteX1" fmla="*/ 5375563 w 5375563"/>
                <a:gd name="connsiteY1" fmla="*/ 2050473 h 3352800"/>
                <a:gd name="connsiteX2" fmla="*/ 27709 w 5375563"/>
                <a:gd name="connsiteY2" fmla="*/ 3352800 h 3352800"/>
                <a:gd name="connsiteX3" fmla="*/ 0 w 5375563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44836"/>
                <a:gd name="connsiteY0" fmla="*/ 0 h 3352800"/>
                <a:gd name="connsiteX1" fmla="*/ 5444836 w 5444836"/>
                <a:gd name="connsiteY1" fmla="*/ 2022764 h 3352800"/>
                <a:gd name="connsiteX2" fmla="*/ 27709 w 5444836"/>
                <a:gd name="connsiteY2" fmla="*/ 3352800 h 3352800"/>
                <a:gd name="connsiteX3" fmla="*/ 0 w 5444836"/>
                <a:gd name="connsiteY3" fmla="*/ 0 h 3352800"/>
                <a:gd name="connsiteX0" fmla="*/ 0 w 5458690"/>
                <a:gd name="connsiteY0" fmla="*/ 0 h 3394363"/>
                <a:gd name="connsiteX1" fmla="*/ 5458690 w 5458690"/>
                <a:gd name="connsiteY1" fmla="*/ 2064327 h 3394363"/>
                <a:gd name="connsiteX2" fmla="*/ 41563 w 5458690"/>
                <a:gd name="connsiteY2" fmla="*/ 3394363 h 3394363"/>
                <a:gd name="connsiteX3" fmla="*/ 0 w 5458690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63"/>
                <a:gd name="connsiteX1" fmla="*/ 5444836 w 5444836"/>
                <a:gd name="connsiteY1" fmla="*/ 2064327 h 3394363"/>
                <a:gd name="connsiteX2" fmla="*/ 41563 w 5444836"/>
                <a:gd name="connsiteY2" fmla="*/ 3394363 h 3394363"/>
                <a:gd name="connsiteX3" fmla="*/ 0 w 5444836"/>
                <a:gd name="connsiteY3" fmla="*/ 0 h 3394363"/>
                <a:gd name="connsiteX0" fmla="*/ 0 w 5444836"/>
                <a:gd name="connsiteY0" fmla="*/ 0 h 3394373"/>
                <a:gd name="connsiteX1" fmla="*/ 5444836 w 5444836"/>
                <a:gd name="connsiteY1" fmla="*/ 2064327 h 3394373"/>
                <a:gd name="connsiteX2" fmla="*/ 41563 w 5444836"/>
                <a:gd name="connsiteY2" fmla="*/ 3394363 h 3394373"/>
                <a:gd name="connsiteX3" fmla="*/ 0 w 5444836"/>
                <a:gd name="connsiteY3" fmla="*/ 0 h 3394373"/>
                <a:gd name="connsiteX0" fmla="*/ 0 w 5444836"/>
                <a:gd name="connsiteY0" fmla="*/ 0 h 3408972"/>
                <a:gd name="connsiteX1" fmla="*/ 5444836 w 5444836"/>
                <a:gd name="connsiteY1" fmla="*/ 2064327 h 3408972"/>
                <a:gd name="connsiteX2" fmla="*/ 26560 w 5444836"/>
                <a:gd name="connsiteY2" fmla="*/ 3408962 h 3408972"/>
                <a:gd name="connsiteX3" fmla="*/ 0 w 5444836"/>
                <a:gd name="connsiteY3" fmla="*/ 0 h 3408972"/>
                <a:gd name="connsiteX0" fmla="*/ 0 w 5444836"/>
                <a:gd name="connsiteY0" fmla="*/ 0 h 3399238"/>
                <a:gd name="connsiteX1" fmla="*/ 5444836 w 5444836"/>
                <a:gd name="connsiteY1" fmla="*/ 2064327 h 3399238"/>
                <a:gd name="connsiteX2" fmla="*/ 21559 w 5444836"/>
                <a:gd name="connsiteY2" fmla="*/ 3399228 h 3399238"/>
                <a:gd name="connsiteX3" fmla="*/ 0 w 5444836"/>
                <a:gd name="connsiteY3" fmla="*/ 0 h 3399238"/>
                <a:gd name="connsiteX0" fmla="*/ 0 w 5444836"/>
                <a:gd name="connsiteY0" fmla="*/ 0 h 3413838"/>
                <a:gd name="connsiteX1" fmla="*/ 5444836 w 5444836"/>
                <a:gd name="connsiteY1" fmla="*/ 2064327 h 3413838"/>
                <a:gd name="connsiteX2" fmla="*/ 1554 w 5444836"/>
                <a:gd name="connsiteY2" fmla="*/ 3413828 h 3413838"/>
                <a:gd name="connsiteX3" fmla="*/ 0 w 5444836"/>
                <a:gd name="connsiteY3" fmla="*/ 0 h 3413838"/>
                <a:gd name="connsiteX0" fmla="*/ 0 w 5459839"/>
                <a:gd name="connsiteY0" fmla="*/ 0 h 3413838"/>
                <a:gd name="connsiteX1" fmla="*/ 5459839 w 5459839"/>
                <a:gd name="connsiteY1" fmla="*/ 2083794 h 3413838"/>
                <a:gd name="connsiteX2" fmla="*/ 1554 w 5459839"/>
                <a:gd name="connsiteY2" fmla="*/ 3413828 h 3413838"/>
                <a:gd name="connsiteX3" fmla="*/ 0 w 5459839"/>
                <a:gd name="connsiteY3" fmla="*/ 0 h 3413838"/>
                <a:gd name="connsiteX0" fmla="*/ 0 w 5459839"/>
                <a:gd name="connsiteY0" fmla="*/ 0 h 3413838"/>
                <a:gd name="connsiteX1" fmla="*/ 5459839 w 5459839"/>
                <a:gd name="connsiteY1" fmla="*/ 2083794 h 3413838"/>
                <a:gd name="connsiteX2" fmla="*/ 1554 w 5459839"/>
                <a:gd name="connsiteY2" fmla="*/ 3413828 h 3413838"/>
                <a:gd name="connsiteX3" fmla="*/ 0 w 5459839"/>
                <a:gd name="connsiteY3" fmla="*/ 0 h 3413838"/>
                <a:gd name="connsiteX0" fmla="*/ 13450 w 5458285"/>
                <a:gd name="connsiteY0" fmla="*/ 0 h 3394260"/>
                <a:gd name="connsiteX1" fmla="*/ 5458285 w 5458285"/>
                <a:gd name="connsiteY1" fmla="*/ 2064216 h 3394260"/>
                <a:gd name="connsiteX2" fmla="*/ 0 w 5458285"/>
                <a:gd name="connsiteY2" fmla="*/ 3394250 h 3394260"/>
                <a:gd name="connsiteX3" fmla="*/ 13450 w 5458285"/>
                <a:gd name="connsiteY3" fmla="*/ 0 h 3394260"/>
                <a:gd name="connsiteX0" fmla="*/ 23452 w 5458285"/>
                <a:gd name="connsiteY0" fmla="*/ 0 h 3311057"/>
                <a:gd name="connsiteX1" fmla="*/ 5458285 w 5458285"/>
                <a:gd name="connsiteY1" fmla="*/ 1981012 h 3311057"/>
                <a:gd name="connsiteX2" fmla="*/ 0 w 5458285"/>
                <a:gd name="connsiteY2" fmla="*/ 3311046 h 3311057"/>
                <a:gd name="connsiteX3" fmla="*/ 23452 w 5458285"/>
                <a:gd name="connsiteY3" fmla="*/ 0 h 3311057"/>
                <a:gd name="connsiteX0" fmla="*/ 0 w 5464839"/>
                <a:gd name="connsiteY0" fmla="*/ 0 h 3399155"/>
                <a:gd name="connsiteX1" fmla="*/ 5464839 w 5464839"/>
                <a:gd name="connsiteY1" fmla="*/ 2069111 h 3399155"/>
                <a:gd name="connsiteX2" fmla="*/ 6554 w 5464839"/>
                <a:gd name="connsiteY2" fmla="*/ 3399145 h 3399155"/>
                <a:gd name="connsiteX3" fmla="*/ 0 w 5464839"/>
                <a:gd name="connsiteY3" fmla="*/ 0 h 3399155"/>
                <a:gd name="connsiteX0" fmla="*/ 0 w 5464839"/>
                <a:gd name="connsiteY0" fmla="*/ 0 h 3412844"/>
                <a:gd name="connsiteX1" fmla="*/ 5464839 w 5464839"/>
                <a:gd name="connsiteY1" fmla="*/ 2069111 h 3412844"/>
                <a:gd name="connsiteX2" fmla="*/ 6554 w 5464839"/>
                <a:gd name="connsiteY2" fmla="*/ 3412834 h 3412844"/>
                <a:gd name="connsiteX3" fmla="*/ 0 w 5464839"/>
                <a:gd name="connsiteY3" fmla="*/ 0 h 3412844"/>
                <a:gd name="connsiteX0" fmla="*/ 0 w 5464839"/>
                <a:gd name="connsiteY0" fmla="*/ 0 h 3412844"/>
                <a:gd name="connsiteX1" fmla="*/ 5464839 w 5464839"/>
                <a:gd name="connsiteY1" fmla="*/ 2069111 h 3412844"/>
                <a:gd name="connsiteX2" fmla="*/ 6554 w 5464839"/>
                <a:gd name="connsiteY2" fmla="*/ 3412834 h 3412844"/>
                <a:gd name="connsiteX3" fmla="*/ 0 w 5464839"/>
                <a:gd name="connsiteY3" fmla="*/ 0 h 3412844"/>
                <a:gd name="connsiteX0" fmla="*/ 0 w 5457844"/>
                <a:gd name="connsiteY0" fmla="*/ 0 h 3412844"/>
                <a:gd name="connsiteX1" fmla="*/ 5457844 w 5457844"/>
                <a:gd name="connsiteY1" fmla="*/ 2075955 h 3412844"/>
                <a:gd name="connsiteX2" fmla="*/ 6554 w 5457844"/>
                <a:gd name="connsiteY2" fmla="*/ 3412834 h 3412844"/>
                <a:gd name="connsiteX3" fmla="*/ 0 w 5457844"/>
                <a:gd name="connsiteY3" fmla="*/ 0 h 3412844"/>
                <a:gd name="connsiteX0" fmla="*/ 0 w 5457844"/>
                <a:gd name="connsiteY0" fmla="*/ 0 h 3422327"/>
                <a:gd name="connsiteX1" fmla="*/ 5457844 w 5457844"/>
                <a:gd name="connsiteY1" fmla="*/ 2075955 h 3422327"/>
                <a:gd name="connsiteX2" fmla="*/ 95 w 5457844"/>
                <a:gd name="connsiteY2" fmla="*/ 3422317 h 3422327"/>
                <a:gd name="connsiteX3" fmla="*/ 0 w 5457844"/>
                <a:gd name="connsiteY3" fmla="*/ 0 h 3422327"/>
                <a:gd name="connsiteX0" fmla="*/ 6365 w 5464209"/>
                <a:gd name="connsiteY0" fmla="*/ 0 h 3428649"/>
                <a:gd name="connsiteX1" fmla="*/ 5464209 w 5464209"/>
                <a:gd name="connsiteY1" fmla="*/ 2075955 h 3428649"/>
                <a:gd name="connsiteX2" fmla="*/ 0 w 5464209"/>
                <a:gd name="connsiteY2" fmla="*/ 3428639 h 3428649"/>
                <a:gd name="connsiteX3" fmla="*/ 6365 w 5464209"/>
                <a:gd name="connsiteY3" fmla="*/ 0 h 3428649"/>
                <a:gd name="connsiteX0" fmla="*/ 3135 w 5460979"/>
                <a:gd name="connsiteY0" fmla="*/ 0 h 3422327"/>
                <a:gd name="connsiteX1" fmla="*/ 5460979 w 5460979"/>
                <a:gd name="connsiteY1" fmla="*/ 2075955 h 3422327"/>
                <a:gd name="connsiteX2" fmla="*/ 0 w 5460979"/>
                <a:gd name="connsiteY2" fmla="*/ 3422317 h 3422327"/>
                <a:gd name="connsiteX3" fmla="*/ 3135 w 5460979"/>
                <a:gd name="connsiteY3" fmla="*/ 0 h 3422327"/>
                <a:gd name="connsiteX0" fmla="*/ 3135 w 5470669"/>
                <a:gd name="connsiteY0" fmla="*/ 0 h 3422327"/>
                <a:gd name="connsiteX1" fmla="*/ 5470669 w 5470669"/>
                <a:gd name="connsiteY1" fmla="*/ 2079116 h 3422327"/>
                <a:gd name="connsiteX2" fmla="*/ 0 w 5470669"/>
                <a:gd name="connsiteY2" fmla="*/ 3422317 h 3422327"/>
                <a:gd name="connsiteX3" fmla="*/ 3135 w 5470669"/>
                <a:gd name="connsiteY3" fmla="*/ 0 h 3422327"/>
                <a:gd name="connsiteX0" fmla="*/ 3135 w 5470669"/>
                <a:gd name="connsiteY0" fmla="*/ 0 h 3428649"/>
                <a:gd name="connsiteX1" fmla="*/ 5470669 w 5470669"/>
                <a:gd name="connsiteY1" fmla="*/ 2079116 h 3428649"/>
                <a:gd name="connsiteX2" fmla="*/ 0 w 5470669"/>
                <a:gd name="connsiteY2" fmla="*/ 3428639 h 3428649"/>
                <a:gd name="connsiteX3" fmla="*/ 3135 w 5470669"/>
                <a:gd name="connsiteY3" fmla="*/ 0 h 3428649"/>
                <a:gd name="connsiteX0" fmla="*/ 0 w 5467534"/>
                <a:gd name="connsiteY0" fmla="*/ 0 h 3340143"/>
                <a:gd name="connsiteX1" fmla="*/ 5467534 w 5467534"/>
                <a:gd name="connsiteY1" fmla="*/ 2079116 h 3340143"/>
                <a:gd name="connsiteX2" fmla="*/ 3325 w 5467534"/>
                <a:gd name="connsiteY2" fmla="*/ 3340132 h 3340143"/>
                <a:gd name="connsiteX3" fmla="*/ 0 w 5467534"/>
                <a:gd name="connsiteY3" fmla="*/ 0 h 3340143"/>
                <a:gd name="connsiteX0" fmla="*/ 0 w 5467534"/>
                <a:gd name="connsiteY0" fmla="*/ 0 h 3412844"/>
                <a:gd name="connsiteX1" fmla="*/ 5467534 w 5467534"/>
                <a:gd name="connsiteY1" fmla="*/ 2079116 h 3412844"/>
                <a:gd name="connsiteX2" fmla="*/ 6555 w 5467534"/>
                <a:gd name="connsiteY2" fmla="*/ 3412834 h 3412844"/>
                <a:gd name="connsiteX3" fmla="*/ 0 w 5467534"/>
                <a:gd name="connsiteY3" fmla="*/ 0 h 341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7534" h="3412844">
                  <a:moveTo>
                    <a:pt x="0" y="0"/>
                  </a:moveTo>
                  <a:cubicBezTo>
                    <a:pt x="1833418" y="586509"/>
                    <a:pt x="3661825" y="1229370"/>
                    <a:pt x="5467534" y="2079116"/>
                  </a:cubicBezTo>
                  <a:cubicBezTo>
                    <a:pt x="3130350" y="2594714"/>
                    <a:pt x="1448683" y="2993446"/>
                    <a:pt x="6555" y="3412834"/>
                  </a:cubicBezTo>
                  <a:cubicBezTo>
                    <a:pt x="6853" y="3419886"/>
                    <a:pt x="3724" y="4171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3BE4DE6-4F31-6B4F-9628-E7BFB3DAB2E3}"/>
                </a:ext>
              </a:extLst>
            </p:cNvPr>
            <p:cNvSpPr/>
            <p:nvPr/>
          </p:nvSpPr>
          <p:spPr>
            <a:xfrm>
              <a:off x="-6091" y="5516532"/>
              <a:ext cx="8113026" cy="1341468"/>
            </a:xfrm>
            <a:custGeom>
              <a:avLst/>
              <a:gdLst>
                <a:gd name="connsiteX0" fmla="*/ 8097328 w 8097328"/>
                <a:gd name="connsiteY0" fmla="*/ 1328468 h 1339969"/>
                <a:gd name="connsiteX1" fmla="*/ 5365630 w 8097328"/>
                <a:gd name="connsiteY1" fmla="*/ 0 h 1339969"/>
                <a:gd name="connsiteX2" fmla="*/ 0 w 8097328"/>
                <a:gd name="connsiteY2" fmla="*/ 1339969 h 1339969"/>
                <a:gd name="connsiteX3" fmla="*/ 8097328 w 8097328"/>
                <a:gd name="connsiteY3" fmla="*/ 1328468 h 1339969"/>
                <a:gd name="connsiteX0" fmla="*/ 8097328 w 8097328"/>
                <a:gd name="connsiteY0" fmla="*/ 1336317 h 1347818"/>
                <a:gd name="connsiteX1" fmla="*/ 5361706 w 8097328"/>
                <a:gd name="connsiteY1" fmla="*/ 0 h 1347818"/>
                <a:gd name="connsiteX2" fmla="*/ 0 w 8097328"/>
                <a:gd name="connsiteY2" fmla="*/ 1347818 h 1347818"/>
                <a:gd name="connsiteX3" fmla="*/ 8097328 w 8097328"/>
                <a:gd name="connsiteY3" fmla="*/ 1336317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44166 h 1347818"/>
                <a:gd name="connsiteX1" fmla="*/ 5361706 w 8113026"/>
                <a:gd name="connsiteY1" fmla="*/ 0 h 1347818"/>
                <a:gd name="connsiteX2" fmla="*/ 0 w 8113026"/>
                <a:gd name="connsiteY2" fmla="*/ 1347818 h 1347818"/>
                <a:gd name="connsiteX3" fmla="*/ 8113026 w 8113026"/>
                <a:gd name="connsiteY3" fmla="*/ 1344166 h 1347818"/>
                <a:gd name="connsiteX0" fmla="*/ 8113026 w 8113026"/>
                <a:gd name="connsiteY0" fmla="*/ 1337816 h 1341468"/>
                <a:gd name="connsiteX1" fmla="*/ 5383931 w 8113026"/>
                <a:gd name="connsiteY1" fmla="*/ 0 h 1341468"/>
                <a:gd name="connsiteX2" fmla="*/ 0 w 8113026"/>
                <a:gd name="connsiteY2" fmla="*/ 1341468 h 1341468"/>
                <a:gd name="connsiteX3" fmla="*/ 8113026 w 8113026"/>
                <a:gd name="connsiteY3" fmla="*/ 1337816 h 1341468"/>
                <a:gd name="connsiteX0" fmla="*/ 8113026 w 8113026"/>
                <a:gd name="connsiteY0" fmla="*/ 1337816 h 1341468"/>
                <a:gd name="connsiteX1" fmla="*/ 5383931 w 8113026"/>
                <a:gd name="connsiteY1" fmla="*/ 0 h 1341468"/>
                <a:gd name="connsiteX2" fmla="*/ 0 w 8113026"/>
                <a:gd name="connsiteY2" fmla="*/ 1341468 h 1341468"/>
                <a:gd name="connsiteX3" fmla="*/ 8113026 w 8113026"/>
                <a:gd name="connsiteY3" fmla="*/ 1337816 h 13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3026" h="1341468">
                  <a:moveTo>
                    <a:pt x="8113026" y="1337816"/>
                  </a:moveTo>
                  <a:cubicBezTo>
                    <a:pt x="7231239" y="862290"/>
                    <a:pt x="6328509" y="412734"/>
                    <a:pt x="5383931" y="0"/>
                  </a:cubicBezTo>
                  <a:cubicBezTo>
                    <a:pt x="3634401" y="356980"/>
                    <a:pt x="1791160" y="805857"/>
                    <a:pt x="0" y="1341468"/>
                  </a:cubicBezTo>
                  <a:lnTo>
                    <a:pt x="8113026" y="13378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</p:grpSp>
      <p:pic>
        <p:nvPicPr>
          <p:cNvPr id="19" name="logo">
            <a:extLst>
              <a:ext uri="{FF2B5EF4-FFF2-40B4-BE49-F238E27FC236}">
                <a16:creationId xmlns:a16="http://schemas.microsoft.com/office/drawing/2014/main" id="{5BD00FA0-9914-8C47-9EA7-AE96828A22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9455" y="4962848"/>
            <a:ext cx="2286408" cy="13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41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lajd przekładk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5">
            <a:extLst>
              <a:ext uri="{FF2B5EF4-FFF2-40B4-BE49-F238E27FC236}">
                <a16:creationId xmlns:a16="http://schemas.microsoft.com/office/drawing/2014/main" id="{A0D3B9D2-563E-CA48-8AB2-A8F2B9B4CA50}"/>
              </a:ext>
            </a:extLst>
          </p:cNvPr>
          <p:cNvSpPr/>
          <p:nvPr/>
        </p:nvSpPr>
        <p:spPr>
          <a:xfrm>
            <a:off x="-4186" y="409310"/>
            <a:ext cx="12196770" cy="6444879"/>
          </a:xfrm>
          <a:custGeom>
            <a:avLst/>
            <a:gdLst>
              <a:gd name="connsiteX0" fmla="*/ 12198096 w 12216384"/>
              <a:gd name="connsiteY0" fmla="*/ 0 h 6492240"/>
              <a:gd name="connsiteX1" fmla="*/ 0 w 12216384"/>
              <a:gd name="connsiteY1" fmla="*/ 3054096 h 6492240"/>
              <a:gd name="connsiteX2" fmla="*/ 45720 w 12216384"/>
              <a:gd name="connsiteY2" fmla="*/ 6492240 h 6492240"/>
              <a:gd name="connsiteX3" fmla="*/ 12216384 w 12216384"/>
              <a:gd name="connsiteY3" fmla="*/ 4050792 h 6492240"/>
              <a:gd name="connsiteX4" fmla="*/ 12198096 w 12216384"/>
              <a:gd name="connsiteY4" fmla="*/ 0 h 6492240"/>
              <a:gd name="connsiteX0" fmla="*/ 12198096 w 12216384"/>
              <a:gd name="connsiteY0" fmla="*/ 0 h 6485040"/>
              <a:gd name="connsiteX1" fmla="*/ 0 w 12216384"/>
              <a:gd name="connsiteY1" fmla="*/ 3054096 h 6485040"/>
              <a:gd name="connsiteX2" fmla="*/ 24120 w 12216384"/>
              <a:gd name="connsiteY2" fmla="*/ 6485040 h 6485040"/>
              <a:gd name="connsiteX3" fmla="*/ 12216384 w 12216384"/>
              <a:gd name="connsiteY3" fmla="*/ 4050792 h 6485040"/>
              <a:gd name="connsiteX4" fmla="*/ 12198096 w 12216384"/>
              <a:gd name="connsiteY4" fmla="*/ 0 h 6485040"/>
              <a:gd name="connsiteX0" fmla="*/ 12198096 w 12216384"/>
              <a:gd name="connsiteY0" fmla="*/ 0 h 6276240"/>
              <a:gd name="connsiteX1" fmla="*/ 0 w 12216384"/>
              <a:gd name="connsiteY1" fmla="*/ 3054096 h 6276240"/>
              <a:gd name="connsiteX2" fmla="*/ 31320 w 12216384"/>
              <a:gd name="connsiteY2" fmla="*/ 6276240 h 6276240"/>
              <a:gd name="connsiteX3" fmla="*/ 12216384 w 12216384"/>
              <a:gd name="connsiteY3" fmla="*/ 4050792 h 6276240"/>
              <a:gd name="connsiteX4" fmla="*/ 12198096 w 12216384"/>
              <a:gd name="connsiteY4" fmla="*/ 0 h 62762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4050792 h 6470640"/>
              <a:gd name="connsiteX4" fmla="*/ 12198096 w 12216384"/>
              <a:gd name="connsiteY4" fmla="*/ 0 h 6470640"/>
              <a:gd name="connsiteX0" fmla="*/ 12198096 w 12216384"/>
              <a:gd name="connsiteY0" fmla="*/ 0 h 6470640"/>
              <a:gd name="connsiteX1" fmla="*/ 0 w 12216384"/>
              <a:gd name="connsiteY1" fmla="*/ 3054096 h 6470640"/>
              <a:gd name="connsiteX2" fmla="*/ 24120 w 12216384"/>
              <a:gd name="connsiteY2" fmla="*/ 6470640 h 6470640"/>
              <a:gd name="connsiteX3" fmla="*/ 12216384 w 12216384"/>
              <a:gd name="connsiteY3" fmla="*/ 3575592 h 6470640"/>
              <a:gd name="connsiteX4" fmla="*/ 12198096 w 12216384"/>
              <a:gd name="connsiteY4" fmla="*/ 0 h 6470640"/>
              <a:gd name="connsiteX0" fmla="*/ 12198096 w 12198096"/>
              <a:gd name="connsiteY0" fmla="*/ 0 h 6470640"/>
              <a:gd name="connsiteX1" fmla="*/ 0 w 12198096"/>
              <a:gd name="connsiteY1" fmla="*/ 3054096 h 6470640"/>
              <a:gd name="connsiteX2" fmla="*/ 24120 w 12198096"/>
              <a:gd name="connsiteY2" fmla="*/ 6470640 h 6470640"/>
              <a:gd name="connsiteX3" fmla="*/ 12173184 w 12198096"/>
              <a:gd name="connsiteY3" fmla="*/ 4043592 h 6470640"/>
              <a:gd name="connsiteX4" fmla="*/ 12198096 w 12198096"/>
              <a:gd name="connsiteY4" fmla="*/ 0 h 6470640"/>
              <a:gd name="connsiteX0" fmla="*/ 11989296 w 12173184"/>
              <a:gd name="connsiteY0" fmla="*/ 0 h 6240240"/>
              <a:gd name="connsiteX1" fmla="*/ 0 w 12173184"/>
              <a:gd name="connsiteY1" fmla="*/ 2823696 h 6240240"/>
              <a:gd name="connsiteX2" fmla="*/ 24120 w 12173184"/>
              <a:gd name="connsiteY2" fmla="*/ 6240240 h 6240240"/>
              <a:gd name="connsiteX3" fmla="*/ 12173184 w 12173184"/>
              <a:gd name="connsiteY3" fmla="*/ 3813192 h 6240240"/>
              <a:gd name="connsiteX4" fmla="*/ 11989296 w 12173184"/>
              <a:gd name="connsiteY4" fmla="*/ 0 h 6240240"/>
              <a:gd name="connsiteX0" fmla="*/ 12190896 w 12190896"/>
              <a:gd name="connsiteY0" fmla="*/ 0 h 6449040"/>
              <a:gd name="connsiteX1" fmla="*/ 0 w 12190896"/>
              <a:gd name="connsiteY1" fmla="*/ 3032496 h 6449040"/>
              <a:gd name="connsiteX2" fmla="*/ 24120 w 12190896"/>
              <a:gd name="connsiteY2" fmla="*/ 6449040 h 6449040"/>
              <a:gd name="connsiteX3" fmla="*/ 12173184 w 12190896"/>
              <a:gd name="connsiteY3" fmla="*/ 4021992 h 6449040"/>
              <a:gd name="connsiteX4" fmla="*/ 12190896 w 12190896"/>
              <a:gd name="connsiteY4" fmla="*/ 0 h 6449040"/>
              <a:gd name="connsiteX0" fmla="*/ 12190896 w 12195673"/>
              <a:gd name="connsiteY0" fmla="*/ 0 h 6449040"/>
              <a:gd name="connsiteX1" fmla="*/ 0 w 12195673"/>
              <a:gd name="connsiteY1" fmla="*/ 3032496 h 6449040"/>
              <a:gd name="connsiteX2" fmla="*/ 24120 w 12195673"/>
              <a:gd name="connsiteY2" fmla="*/ 6449040 h 6449040"/>
              <a:gd name="connsiteX3" fmla="*/ 12173184 w 12195673"/>
              <a:gd name="connsiteY3" fmla="*/ 4021992 h 6449040"/>
              <a:gd name="connsiteX4" fmla="*/ 12190896 w 1219567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033"/>
              <a:gd name="connsiteY0" fmla="*/ 0 h 6449040"/>
              <a:gd name="connsiteX1" fmla="*/ 0 w 12194033"/>
              <a:gd name="connsiteY1" fmla="*/ 3032496 h 6449040"/>
              <a:gd name="connsiteX2" fmla="*/ 24120 w 12194033"/>
              <a:gd name="connsiteY2" fmla="*/ 6449040 h 6449040"/>
              <a:gd name="connsiteX3" fmla="*/ 12173184 w 12194033"/>
              <a:gd name="connsiteY3" fmla="*/ 4021992 h 6449040"/>
              <a:gd name="connsiteX4" fmla="*/ 12190896 w 12194033"/>
              <a:gd name="connsiteY4" fmla="*/ 0 h 6449040"/>
              <a:gd name="connsiteX0" fmla="*/ 12190896 w 12194518"/>
              <a:gd name="connsiteY0" fmla="*/ 0 h 6449040"/>
              <a:gd name="connsiteX1" fmla="*/ 0 w 12194518"/>
              <a:gd name="connsiteY1" fmla="*/ 3032496 h 6449040"/>
              <a:gd name="connsiteX2" fmla="*/ 24120 w 12194518"/>
              <a:gd name="connsiteY2" fmla="*/ 6449040 h 6449040"/>
              <a:gd name="connsiteX3" fmla="*/ 12180933 w 12194518"/>
              <a:gd name="connsiteY3" fmla="*/ 4037490 h 6449040"/>
              <a:gd name="connsiteX4" fmla="*/ 12190896 w 12194518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4181"/>
              <a:gd name="connsiteY0" fmla="*/ 0 h 6449040"/>
              <a:gd name="connsiteX1" fmla="*/ 0 w 12204181"/>
              <a:gd name="connsiteY1" fmla="*/ 3032496 h 6449040"/>
              <a:gd name="connsiteX2" fmla="*/ 24120 w 12204181"/>
              <a:gd name="connsiteY2" fmla="*/ 6449040 h 6449040"/>
              <a:gd name="connsiteX3" fmla="*/ 12204181 w 12204181"/>
              <a:gd name="connsiteY3" fmla="*/ 4045240 h 6449040"/>
              <a:gd name="connsiteX4" fmla="*/ 12190896 w 1220418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45240 h 6449040"/>
              <a:gd name="connsiteX4" fmla="*/ 12190896 w 12205090"/>
              <a:gd name="connsiteY4" fmla="*/ 0 h 6449040"/>
              <a:gd name="connsiteX0" fmla="*/ 12190896 w 12192117"/>
              <a:gd name="connsiteY0" fmla="*/ 0 h 6449040"/>
              <a:gd name="connsiteX1" fmla="*/ 0 w 12192117"/>
              <a:gd name="connsiteY1" fmla="*/ 3032496 h 6449040"/>
              <a:gd name="connsiteX2" fmla="*/ 24120 w 12192117"/>
              <a:gd name="connsiteY2" fmla="*/ 6449040 h 6449040"/>
              <a:gd name="connsiteX3" fmla="*/ 12064043 w 12192117"/>
              <a:gd name="connsiteY3" fmla="*/ 4076771 h 6449040"/>
              <a:gd name="connsiteX4" fmla="*/ 12190896 w 12192117"/>
              <a:gd name="connsiteY4" fmla="*/ 0 h 6449040"/>
              <a:gd name="connsiteX0" fmla="*/ 12190896 w 12198091"/>
              <a:gd name="connsiteY0" fmla="*/ 0 h 6449040"/>
              <a:gd name="connsiteX1" fmla="*/ 0 w 12198091"/>
              <a:gd name="connsiteY1" fmla="*/ 3032496 h 6449040"/>
              <a:gd name="connsiteX2" fmla="*/ 24120 w 12198091"/>
              <a:gd name="connsiteY2" fmla="*/ 6449040 h 6449040"/>
              <a:gd name="connsiteX3" fmla="*/ 12190167 w 12198091"/>
              <a:gd name="connsiteY3" fmla="*/ 4062757 h 6449040"/>
              <a:gd name="connsiteX4" fmla="*/ 12190896 w 12198091"/>
              <a:gd name="connsiteY4" fmla="*/ 0 h 6449040"/>
              <a:gd name="connsiteX0" fmla="*/ 12190896 w 12205090"/>
              <a:gd name="connsiteY0" fmla="*/ 0 h 6449040"/>
              <a:gd name="connsiteX1" fmla="*/ 0 w 12205090"/>
              <a:gd name="connsiteY1" fmla="*/ 3032496 h 6449040"/>
              <a:gd name="connsiteX2" fmla="*/ 24120 w 12205090"/>
              <a:gd name="connsiteY2" fmla="*/ 6449040 h 6449040"/>
              <a:gd name="connsiteX3" fmla="*/ 12204181 w 12205090"/>
              <a:gd name="connsiteY3" fmla="*/ 4069763 h 6449040"/>
              <a:gd name="connsiteX4" fmla="*/ 12190896 w 12205090"/>
              <a:gd name="connsiteY4" fmla="*/ 0 h 6449040"/>
              <a:gd name="connsiteX0" fmla="*/ 12187392 w 12204659"/>
              <a:gd name="connsiteY0" fmla="*/ 0 h 6452543"/>
              <a:gd name="connsiteX1" fmla="*/ 0 w 12204659"/>
              <a:gd name="connsiteY1" fmla="*/ 3035999 h 6452543"/>
              <a:gd name="connsiteX2" fmla="*/ 24120 w 12204659"/>
              <a:gd name="connsiteY2" fmla="*/ 6452543 h 6452543"/>
              <a:gd name="connsiteX3" fmla="*/ 12204181 w 12204659"/>
              <a:gd name="connsiteY3" fmla="*/ 4073266 h 6452543"/>
              <a:gd name="connsiteX4" fmla="*/ 12187392 w 12204659"/>
              <a:gd name="connsiteY4" fmla="*/ 0 h 6452543"/>
              <a:gd name="connsiteX0" fmla="*/ 12191789 w 12205275"/>
              <a:gd name="connsiteY0" fmla="*/ 0 h 6456939"/>
              <a:gd name="connsiteX1" fmla="*/ 0 w 12205275"/>
              <a:gd name="connsiteY1" fmla="*/ 3040395 h 6456939"/>
              <a:gd name="connsiteX2" fmla="*/ 24120 w 12205275"/>
              <a:gd name="connsiteY2" fmla="*/ 6456939 h 6456939"/>
              <a:gd name="connsiteX3" fmla="*/ 12204181 w 12205275"/>
              <a:gd name="connsiteY3" fmla="*/ 4077662 h 6456939"/>
              <a:gd name="connsiteX4" fmla="*/ 12191789 w 12205275"/>
              <a:gd name="connsiteY4" fmla="*/ 0 h 6456939"/>
              <a:gd name="connsiteX0" fmla="*/ 12191789 w 12204294"/>
              <a:gd name="connsiteY0" fmla="*/ 11 h 6456950"/>
              <a:gd name="connsiteX1" fmla="*/ 0 w 12204294"/>
              <a:gd name="connsiteY1" fmla="*/ 3040406 h 6456950"/>
              <a:gd name="connsiteX2" fmla="*/ 24120 w 12204294"/>
              <a:gd name="connsiteY2" fmla="*/ 6456950 h 6456950"/>
              <a:gd name="connsiteX3" fmla="*/ 12204181 w 12204294"/>
              <a:gd name="connsiteY3" fmla="*/ 4077673 h 6456950"/>
              <a:gd name="connsiteX4" fmla="*/ 12191789 w 12204294"/>
              <a:gd name="connsiteY4" fmla="*/ 11 h 6456950"/>
              <a:gd name="connsiteX0" fmla="*/ 12194964 w 12204314"/>
              <a:gd name="connsiteY0" fmla="*/ 11 h 6456950"/>
              <a:gd name="connsiteX1" fmla="*/ 0 w 12204314"/>
              <a:gd name="connsiteY1" fmla="*/ 3040406 h 6456950"/>
              <a:gd name="connsiteX2" fmla="*/ 24120 w 12204314"/>
              <a:gd name="connsiteY2" fmla="*/ 6456950 h 6456950"/>
              <a:gd name="connsiteX3" fmla="*/ 12204181 w 12204314"/>
              <a:gd name="connsiteY3" fmla="*/ 4077673 h 6456950"/>
              <a:gd name="connsiteX4" fmla="*/ 12194964 w 12204314"/>
              <a:gd name="connsiteY4" fmla="*/ 11 h 6456950"/>
              <a:gd name="connsiteX0" fmla="*/ 12194964 w 12204341"/>
              <a:gd name="connsiteY0" fmla="*/ 0 h 6456939"/>
              <a:gd name="connsiteX1" fmla="*/ 0 w 12204341"/>
              <a:gd name="connsiteY1" fmla="*/ 3040395 h 6456939"/>
              <a:gd name="connsiteX2" fmla="*/ 24120 w 12204341"/>
              <a:gd name="connsiteY2" fmla="*/ 6456939 h 6456939"/>
              <a:gd name="connsiteX3" fmla="*/ 12204181 w 12204341"/>
              <a:gd name="connsiteY3" fmla="*/ 4077662 h 6456939"/>
              <a:gd name="connsiteX4" fmla="*/ 12194964 w 12204341"/>
              <a:gd name="connsiteY4" fmla="*/ 0 h 6456939"/>
              <a:gd name="connsiteX0" fmla="*/ 12194964 w 12204446"/>
              <a:gd name="connsiteY0" fmla="*/ 4 h 6456943"/>
              <a:gd name="connsiteX1" fmla="*/ 0 w 12204446"/>
              <a:gd name="connsiteY1" fmla="*/ 3040399 h 6456943"/>
              <a:gd name="connsiteX2" fmla="*/ 24120 w 12204446"/>
              <a:gd name="connsiteY2" fmla="*/ 6456943 h 6456943"/>
              <a:gd name="connsiteX3" fmla="*/ 12204181 w 12204446"/>
              <a:gd name="connsiteY3" fmla="*/ 4077666 h 6456943"/>
              <a:gd name="connsiteX4" fmla="*/ 12194964 w 12204446"/>
              <a:gd name="connsiteY4" fmla="*/ 4 h 6456943"/>
              <a:gd name="connsiteX0" fmla="*/ 12194964 w 12204446"/>
              <a:gd name="connsiteY0" fmla="*/ 4 h 6460118"/>
              <a:gd name="connsiteX1" fmla="*/ 0 w 12204446"/>
              <a:gd name="connsiteY1" fmla="*/ 3043574 h 6460118"/>
              <a:gd name="connsiteX2" fmla="*/ 24120 w 12204446"/>
              <a:gd name="connsiteY2" fmla="*/ 6460118 h 6460118"/>
              <a:gd name="connsiteX3" fmla="*/ 12204181 w 12204446"/>
              <a:gd name="connsiteY3" fmla="*/ 4080841 h 6460118"/>
              <a:gd name="connsiteX4" fmla="*/ 12194964 w 12204446"/>
              <a:gd name="connsiteY4" fmla="*/ 4 h 6460118"/>
              <a:gd name="connsiteX0" fmla="*/ 12194964 w 12198583"/>
              <a:gd name="connsiteY0" fmla="*/ 4 h 6460118"/>
              <a:gd name="connsiteX1" fmla="*/ 0 w 12198583"/>
              <a:gd name="connsiteY1" fmla="*/ 3043574 h 6460118"/>
              <a:gd name="connsiteX2" fmla="*/ 24120 w 12198583"/>
              <a:gd name="connsiteY2" fmla="*/ 6460118 h 6460118"/>
              <a:gd name="connsiteX3" fmla="*/ 12197831 w 12198583"/>
              <a:gd name="connsiteY3" fmla="*/ 4080841 h 6460118"/>
              <a:gd name="connsiteX4" fmla="*/ 12194964 w 12198583"/>
              <a:gd name="connsiteY4" fmla="*/ 4 h 646011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4964 w 12198583"/>
              <a:gd name="connsiteY0" fmla="*/ 4 h 6456308"/>
              <a:gd name="connsiteX1" fmla="*/ 0 w 12198583"/>
              <a:gd name="connsiteY1" fmla="*/ 3043574 h 6456308"/>
              <a:gd name="connsiteX2" fmla="*/ 5069 w 12198583"/>
              <a:gd name="connsiteY2" fmla="*/ 6456308 h 6456308"/>
              <a:gd name="connsiteX3" fmla="*/ 12197831 w 12198583"/>
              <a:gd name="connsiteY3" fmla="*/ 4080841 h 6456308"/>
              <a:gd name="connsiteX4" fmla="*/ 12194964 w 12198583"/>
              <a:gd name="connsiteY4" fmla="*/ 4 h 6456308"/>
              <a:gd name="connsiteX0" fmla="*/ 12190770 w 12194389"/>
              <a:gd name="connsiteY0" fmla="*/ 4 h 6456308"/>
              <a:gd name="connsiteX1" fmla="*/ 1521 w 12194389"/>
              <a:gd name="connsiteY1" fmla="*/ 3047384 h 6456308"/>
              <a:gd name="connsiteX2" fmla="*/ 875 w 12194389"/>
              <a:gd name="connsiteY2" fmla="*/ 6456308 h 6456308"/>
              <a:gd name="connsiteX3" fmla="*/ 12193637 w 12194389"/>
              <a:gd name="connsiteY3" fmla="*/ 4080841 h 6456308"/>
              <a:gd name="connsiteX4" fmla="*/ 12190770 w 12194389"/>
              <a:gd name="connsiteY4" fmla="*/ 4 h 6456308"/>
              <a:gd name="connsiteX0" fmla="*/ 12191255 w 12194874"/>
              <a:gd name="connsiteY0" fmla="*/ 4 h 6456308"/>
              <a:gd name="connsiteX1" fmla="*/ 2006 w 12194874"/>
              <a:gd name="connsiteY1" fmla="*/ 3047384 h 6456308"/>
              <a:gd name="connsiteX2" fmla="*/ 1360 w 12194874"/>
              <a:gd name="connsiteY2" fmla="*/ 6456308 h 6456308"/>
              <a:gd name="connsiteX3" fmla="*/ 12194122 w 12194874"/>
              <a:gd name="connsiteY3" fmla="*/ 4080841 h 6456308"/>
              <a:gd name="connsiteX4" fmla="*/ 12191255 w 12194874"/>
              <a:gd name="connsiteY4" fmla="*/ 4 h 6456308"/>
              <a:gd name="connsiteX0" fmla="*/ 12193160 w 12195458"/>
              <a:gd name="connsiteY0" fmla="*/ 5 h 6444879"/>
              <a:gd name="connsiteX1" fmla="*/ 2006 w 12195458"/>
              <a:gd name="connsiteY1" fmla="*/ 3035955 h 6444879"/>
              <a:gd name="connsiteX2" fmla="*/ 1360 w 12195458"/>
              <a:gd name="connsiteY2" fmla="*/ 6444879 h 6444879"/>
              <a:gd name="connsiteX3" fmla="*/ 12194122 w 12195458"/>
              <a:gd name="connsiteY3" fmla="*/ 4069412 h 6444879"/>
              <a:gd name="connsiteX4" fmla="*/ 12193160 w 12195458"/>
              <a:gd name="connsiteY4" fmla="*/ 5 h 6444879"/>
              <a:gd name="connsiteX0" fmla="*/ 12194964 w 12197262"/>
              <a:gd name="connsiteY0" fmla="*/ 5 h 6444879"/>
              <a:gd name="connsiteX1" fmla="*/ 0 w 12197262"/>
              <a:gd name="connsiteY1" fmla="*/ 3035955 h 6444879"/>
              <a:gd name="connsiteX2" fmla="*/ 3164 w 12197262"/>
              <a:gd name="connsiteY2" fmla="*/ 6444879 h 6444879"/>
              <a:gd name="connsiteX3" fmla="*/ 12195926 w 12197262"/>
              <a:gd name="connsiteY3" fmla="*/ 4069412 h 6444879"/>
              <a:gd name="connsiteX4" fmla="*/ 12194964 w 12197262"/>
              <a:gd name="connsiteY4" fmla="*/ 5 h 644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262" h="6444879">
                <a:moveTo>
                  <a:pt x="12194964" y="5"/>
                </a:moveTo>
                <a:cubicBezTo>
                  <a:pt x="7627332" y="557237"/>
                  <a:pt x="3797232" y="1722723"/>
                  <a:pt x="0" y="3035955"/>
                </a:cubicBezTo>
                <a:cubicBezTo>
                  <a:pt x="2325" y="4172898"/>
                  <a:pt x="-1066" y="4799301"/>
                  <a:pt x="3164" y="6444879"/>
                </a:cubicBezTo>
                <a:cubicBezTo>
                  <a:pt x="4024052" y="5218263"/>
                  <a:pt x="7980151" y="4563885"/>
                  <a:pt x="12195926" y="4069412"/>
                </a:cubicBezTo>
                <a:cubicBezTo>
                  <a:pt x="12197747" y="4065024"/>
                  <a:pt x="12197960" y="-4881"/>
                  <a:pt x="12194964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6768-3C14-1742-89DE-9D34A8879B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7489" y="3204863"/>
            <a:ext cx="5346700" cy="419786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grpSp>
        <p:nvGrpSpPr>
          <p:cNvPr id="5" name="GRID PNGE" hidden="1">
            <a:extLst>
              <a:ext uri="{FF2B5EF4-FFF2-40B4-BE49-F238E27FC236}">
                <a16:creationId xmlns:a16="http://schemas.microsoft.com/office/drawing/2014/main" id="{D5D58ED1-02FF-A843-8AB5-DAC6E4861E26}"/>
              </a:ext>
            </a:extLst>
          </p:cNvPr>
          <p:cNvGrpSpPr/>
          <p:nvPr/>
        </p:nvGrpSpPr>
        <p:grpSpPr>
          <a:xfrm>
            <a:off x="-600" y="-1"/>
            <a:ext cx="12193200" cy="6858002"/>
            <a:chOff x="-600" y="-1"/>
            <a:chExt cx="12193200" cy="68580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B1AA72-9B8C-D843-9E54-61E6E81DAC20}"/>
                </a:ext>
              </a:extLst>
            </p:cNvPr>
            <p:cNvSpPr/>
            <p:nvPr/>
          </p:nvSpPr>
          <p:spPr>
            <a:xfrm>
              <a:off x="11616000" y="-1"/>
              <a:ext cx="576000" cy="6858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47EC4D-71B5-8E4D-BC8A-1F35DC696701}"/>
                </a:ext>
              </a:extLst>
            </p:cNvPr>
            <p:cNvSpPr/>
            <p:nvPr/>
          </p:nvSpPr>
          <p:spPr>
            <a:xfrm rot="5400000">
              <a:off x="5808000" y="-5808000"/>
              <a:ext cx="576000" cy="12192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96187A-905A-E144-BB10-51A9883C4CA4}"/>
                </a:ext>
              </a:extLst>
            </p:cNvPr>
            <p:cNvSpPr/>
            <p:nvPr/>
          </p:nvSpPr>
          <p:spPr>
            <a:xfrm rot="5400000">
              <a:off x="5808000" y="473399"/>
              <a:ext cx="576000" cy="121932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B1DFF4-10DF-B440-8105-9DFA5F39BEFD}"/>
                </a:ext>
              </a:extLst>
            </p:cNvPr>
            <p:cNvSpPr/>
            <p:nvPr/>
          </p:nvSpPr>
          <p:spPr>
            <a:xfrm>
              <a:off x="1265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BB8245-044C-154A-B969-739195898753}"/>
                </a:ext>
              </a:extLst>
            </p:cNvPr>
            <p:cNvSpPr/>
            <p:nvPr/>
          </p:nvSpPr>
          <p:spPr>
            <a:xfrm>
              <a:off x="2206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5FF9BA-65E0-BE4B-8528-63881EAA3FBD}"/>
                </a:ext>
              </a:extLst>
            </p:cNvPr>
            <p:cNvSpPr/>
            <p:nvPr/>
          </p:nvSpPr>
          <p:spPr>
            <a:xfrm>
              <a:off x="3147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01799-C865-7B4F-B015-14E60DF1A70E}"/>
                </a:ext>
              </a:extLst>
            </p:cNvPr>
            <p:cNvSpPr/>
            <p:nvPr/>
          </p:nvSpPr>
          <p:spPr>
            <a:xfrm>
              <a:off x="4088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331B47A-A2A5-BD41-8C8F-E306F92A993D}"/>
                </a:ext>
              </a:extLst>
            </p:cNvPr>
            <p:cNvSpPr/>
            <p:nvPr/>
          </p:nvSpPr>
          <p:spPr>
            <a:xfrm>
              <a:off x="5029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BF406A-2575-284E-88EF-F2853ADE71CB}"/>
                </a:ext>
              </a:extLst>
            </p:cNvPr>
            <p:cNvSpPr/>
            <p:nvPr/>
          </p:nvSpPr>
          <p:spPr>
            <a:xfrm>
              <a:off x="5970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23CF55-395E-0F4F-88C7-AA57D854621C}"/>
                </a:ext>
              </a:extLst>
            </p:cNvPr>
            <p:cNvSpPr/>
            <p:nvPr/>
          </p:nvSpPr>
          <p:spPr>
            <a:xfrm>
              <a:off x="6911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EA2BDE-EE9C-FC41-AB97-42642B1F3196}"/>
                </a:ext>
              </a:extLst>
            </p:cNvPr>
            <p:cNvSpPr/>
            <p:nvPr/>
          </p:nvSpPr>
          <p:spPr>
            <a:xfrm>
              <a:off x="7852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4741DC-9578-2541-82B8-0522E9EE4ECD}"/>
                </a:ext>
              </a:extLst>
            </p:cNvPr>
            <p:cNvSpPr/>
            <p:nvPr/>
          </p:nvSpPr>
          <p:spPr>
            <a:xfrm>
              <a:off x="8793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BAA4235-DD32-9543-B5F5-982CFF435FF6}"/>
                </a:ext>
              </a:extLst>
            </p:cNvPr>
            <p:cNvSpPr/>
            <p:nvPr/>
          </p:nvSpPr>
          <p:spPr>
            <a:xfrm>
              <a:off x="9734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E8C867-1BE2-BE45-9380-DF75FB5F8DE8}"/>
                </a:ext>
              </a:extLst>
            </p:cNvPr>
            <p:cNvSpPr/>
            <p:nvPr/>
          </p:nvSpPr>
          <p:spPr>
            <a:xfrm>
              <a:off x="10675001" y="575999"/>
              <a:ext cx="251999" cy="5706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78698A-794E-FB42-9424-544F5CAD992A}"/>
                </a:ext>
              </a:extLst>
            </p:cNvPr>
            <p:cNvSpPr/>
            <p:nvPr/>
          </p:nvSpPr>
          <p:spPr>
            <a:xfrm rot="16200000">
              <a:off x="5970001" y="-4077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81432D2-6A85-BE4E-B298-849D7A237BC2}"/>
                </a:ext>
              </a:extLst>
            </p:cNvPr>
            <p:cNvSpPr/>
            <p:nvPr/>
          </p:nvSpPr>
          <p:spPr>
            <a:xfrm rot="16200000">
              <a:off x="5970001" y="-3084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EC8F77-E312-AA4C-AA09-57519B563F67}"/>
                </a:ext>
              </a:extLst>
            </p:cNvPr>
            <p:cNvSpPr/>
            <p:nvPr/>
          </p:nvSpPr>
          <p:spPr>
            <a:xfrm rot="16200000">
              <a:off x="5970002" y="-2091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DFA66-A832-4448-BF34-8DC7E017972E}"/>
                </a:ext>
              </a:extLst>
            </p:cNvPr>
            <p:cNvSpPr/>
            <p:nvPr/>
          </p:nvSpPr>
          <p:spPr>
            <a:xfrm rot="16200000">
              <a:off x="5970002" y="-1098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B8E3F5-8C46-5244-9843-0D798E3B19AE}"/>
                </a:ext>
              </a:extLst>
            </p:cNvPr>
            <p:cNvSpPr/>
            <p:nvPr/>
          </p:nvSpPr>
          <p:spPr>
            <a:xfrm rot="16200000">
              <a:off x="5970002" y="-105000"/>
              <a:ext cx="251999" cy="11040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F91715-FEBD-8547-A6AE-03968BA6C762}"/>
                </a:ext>
              </a:extLst>
            </p:cNvPr>
            <p:cNvSpPr/>
            <p:nvPr/>
          </p:nvSpPr>
          <p:spPr>
            <a:xfrm>
              <a:off x="0" y="0"/>
              <a:ext cx="576000" cy="685800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  <p:sp>
        <p:nvSpPr>
          <p:cNvPr id="28" name="Prostokąt 27"/>
          <p:cNvSpPr/>
          <p:nvPr/>
        </p:nvSpPr>
        <p:spPr>
          <a:xfrm>
            <a:off x="5534675" y="3857038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04504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365BB7FE-1665-7F4D-80A4-07004E641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625" y="1572115"/>
            <a:ext cx="9465674" cy="301838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6242BAC-838C-E74D-82CB-8E04FCA7D5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238" y="2111950"/>
            <a:ext cx="9465061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EACED8CB-1621-3943-8D84-E22A187C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80B3A943-ED80-F147-BBBC-635F6F4B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5FDF1A68-0F67-3B49-97C8-0F29F4F2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3D32017-F27C-5943-8E3D-A949E891F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4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50" name="Prostokąt 49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7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982139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tekst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2CE27AF-207C-734F-AA06-E69ECADF28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37233" y="975247"/>
            <a:ext cx="4310063" cy="431006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L" dirty="0"/>
              <a:t>Wstaw  zdjęcie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C0C3D807-3D51-1C49-A4E8-D00749171E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63" y="2096281"/>
            <a:ext cx="4029900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22BE9C3B-0CE5-2341-9364-51B2DD7ECB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50" y="1581259"/>
            <a:ext cx="4769224" cy="301838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3A55823-ECB0-C84A-88B9-EABEA51A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4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4C8A501-153F-5445-B990-2BC55F4D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D794B01E-EDFA-FB46-86FD-6D01840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99ADF1EE-31CE-8E45-B5BB-94362BEA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43" name="Prostokąt 42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1"/>
              </a:solidFill>
            </a:endParaRPr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</p:spTree>
    <p:extLst>
      <p:ext uri="{BB962C8B-B14F-4D97-AF65-F5344CB8AC3E}">
        <p14:creationId xmlns:p14="http://schemas.microsoft.com/office/powerpoint/2010/main" val="47030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tekst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26" name="Chart Placeholder 3">
            <a:extLst>
              <a:ext uri="{FF2B5EF4-FFF2-40B4-BE49-F238E27FC236}">
                <a16:creationId xmlns:a16="http://schemas.microsoft.com/office/drawing/2014/main" id="{20813F71-1F19-2443-AD65-F24833E22E37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355612" y="1568999"/>
            <a:ext cx="7259788" cy="3720001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en-PL" dirty="0"/>
              <a:t>Wstaw wykres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4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7859F5C1-7FF5-4141-A0C6-41275CB07E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63" y="2096281"/>
            <a:ext cx="3704537" cy="3265487"/>
          </a:xfrm>
        </p:spPr>
        <p:txBody>
          <a:bodyPr>
            <a:noAutofit/>
          </a:bodyPr>
          <a:lstStyle>
            <a:lvl1pPr>
              <a:defRPr sz="1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000"/>
            </a:lvl2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5490705-8300-A545-9B7C-759DCF3AFC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50" y="1581259"/>
            <a:ext cx="3705150" cy="335790"/>
          </a:xfrm>
        </p:spPr>
        <p:txBody>
          <a:bodyPr/>
          <a:lstStyle/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8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22544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 bez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4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39" name="Prostokąt 38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735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 bez tre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CA4E799-AE6D-184A-8271-C3FD1F53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C1C38B18-E78B-F54F-ACC6-CEEB3817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A046DB-666C-D740-8AC8-CB5798C9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533" y="6364654"/>
            <a:ext cx="480647" cy="365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1000"/>
            </a:lvl1pPr>
          </a:lstStyle>
          <a:p>
            <a:fld id="{4A5EEDCF-8865-CD49-9FB8-BB81F3288D31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EE44129-CCFB-1244-9C07-E8FF714DF3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228" y="537799"/>
            <a:ext cx="5483889" cy="504825"/>
          </a:xfrm>
        </p:spPr>
        <p:txBody>
          <a:bodyPr/>
          <a:lstStyle>
            <a:lvl1pPr>
              <a:defRPr sz="3200" b="1" i="0">
                <a:solidFill>
                  <a:schemeClr val="accent4"/>
                </a:solidFill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GB" dirty="0"/>
          </a:p>
        </p:txBody>
      </p:sp>
      <p:sp>
        <p:nvSpPr>
          <p:cNvPr id="39" name="Prostokąt 38"/>
          <p:cNvSpPr/>
          <p:nvPr userDrawn="1"/>
        </p:nvSpPr>
        <p:spPr>
          <a:xfrm>
            <a:off x="576000" y="1181852"/>
            <a:ext cx="1122651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19" name="Group 34">
            <a:extLst>
              <a:ext uri="{FF2B5EF4-FFF2-40B4-BE49-F238E27FC236}">
                <a16:creationId xmlns:a16="http://schemas.microsoft.com/office/drawing/2014/main" id="{9697CE0A-A4DA-134B-859A-9F4DD3915D27}"/>
              </a:ext>
            </a:extLst>
          </p:cNvPr>
          <p:cNvGrpSpPr/>
          <p:nvPr userDrawn="1"/>
        </p:nvGrpSpPr>
        <p:grpSpPr>
          <a:xfrm>
            <a:off x="4570257" y="5763986"/>
            <a:ext cx="7634448" cy="1114268"/>
            <a:chOff x="4572685" y="5757068"/>
            <a:chExt cx="7634448" cy="1114268"/>
          </a:xfrm>
        </p:grpSpPr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883F42AF-3D26-1B40-8550-2CB25035489D}"/>
                </a:ext>
              </a:extLst>
            </p:cNvPr>
            <p:cNvSpPr/>
            <p:nvPr userDrawn="1"/>
          </p:nvSpPr>
          <p:spPr>
            <a:xfrm>
              <a:off x="4618220" y="5757068"/>
              <a:ext cx="7588913" cy="1114268"/>
            </a:xfrm>
            <a:custGeom>
              <a:avLst/>
              <a:gdLst>
                <a:gd name="connsiteX0" fmla="*/ 0 w 7532017"/>
                <a:gd name="connsiteY0" fmla="*/ 1074656 h 1112363"/>
                <a:gd name="connsiteX1" fmla="*/ 7532017 w 7532017"/>
                <a:gd name="connsiteY1" fmla="*/ 0 h 1112363"/>
                <a:gd name="connsiteX2" fmla="*/ 7522590 w 7532017"/>
                <a:gd name="connsiteY2" fmla="*/ 1112363 h 1112363"/>
                <a:gd name="connsiteX3" fmla="*/ 0 w 7532017"/>
                <a:gd name="connsiteY3" fmla="*/ 1074656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7948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2363"/>
                <a:gd name="connsiteX1" fmla="*/ 7588913 w 7588913"/>
                <a:gd name="connsiteY1" fmla="*/ 0 h 1112363"/>
                <a:gd name="connsiteX2" fmla="*/ 7583296 w 7588913"/>
                <a:gd name="connsiteY2" fmla="*/ 1112363 h 1112363"/>
                <a:gd name="connsiteX3" fmla="*/ 0 w 7588913"/>
                <a:gd name="connsiteY3" fmla="*/ 1099040 h 1112363"/>
                <a:gd name="connsiteX0" fmla="*/ 0 w 7588913"/>
                <a:gd name="connsiteY0" fmla="*/ 1099040 h 1114268"/>
                <a:gd name="connsiteX1" fmla="*/ 7588913 w 7588913"/>
                <a:gd name="connsiteY1" fmla="*/ 0 h 1114268"/>
                <a:gd name="connsiteX2" fmla="*/ 7587106 w 7588913"/>
                <a:gd name="connsiteY2" fmla="*/ 1114268 h 1114268"/>
                <a:gd name="connsiteX3" fmla="*/ 0 w 7588913"/>
                <a:gd name="connsiteY3" fmla="*/ 1099040 h 111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913" h="1114268">
                  <a:moveTo>
                    <a:pt x="0" y="1099040"/>
                  </a:moveTo>
                  <a:cubicBezTo>
                    <a:pt x="2517446" y="529493"/>
                    <a:pt x="5037050" y="188547"/>
                    <a:pt x="7588913" y="0"/>
                  </a:cubicBezTo>
                  <a:cubicBezTo>
                    <a:pt x="7585771" y="370788"/>
                    <a:pt x="7590248" y="1107335"/>
                    <a:pt x="7587106" y="1114268"/>
                  </a:cubicBezTo>
                  <a:lnTo>
                    <a:pt x="0" y="1099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baseline="0" dirty="0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9C5BE17C-ACBE-134A-ADCA-FAACE617747F}"/>
                </a:ext>
              </a:extLst>
            </p:cNvPr>
            <p:cNvSpPr/>
            <p:nvPr userDrawn="1"/>
          </p:nvSpPr>
          <p:spPr>
            <a:xfrm>
              <a:off x="4572685" y="6397357"/>
              <a:ext cx="3998384" cy="468842"/>
            </a:xfrm>
            <a:custGeom>
              <a:avLst/>
              <a:gdLst>
                <a:gd name="connsiteX0" fmla="*/ 0 w 3979334"/>
                <a:gd name="connsiteY0" fmla="*/ 431800 h 440267"/>
                <a:gd name="connsiteX1" fmla="*/ 2336800 w 3979334"/>
                <a:gd name="connsiteY1" fmla="*/ 0 h 440267"/>
                <a:gd name="connsiteX2" fmla="*/ 3979334 w 3979334"/>
                <a:gd name="connsiteY2" fmla="*/ 440267 h 440267"/>
                <a:gd name="connsiteX3" fmla="*/ 0 w 3979334"/>
                <a:gd name="connsiteY3" fmla="*/ 431800 h 44026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79334"/>
                <a:gd name="connsiteY0" fmla="*/ 463550 h 472017"/>
                <a:gd name="connsiteX1" fmla="*/ 2308225 w 3979334"/>
                <a:gd name="connsiteY1" fmla="*/ 0 h 472017"/>
                <a:gd name="connsiteX2" fmla="*/ 3979334 w 3979334"/>
                <a:gd name="connsiteY2" fmla="*/ 472017 h 472017"/>
                <a:gd name="connsiteX3" fmla="*/ 0 w 3979334"/>
                <a:gd name="connsiteY3" fmla="*/ 463550 h 472017"/>
                <a:gd name="connsiteX0" fmla="*/ 0 w 3988859"/>
                <a:gd name="connsiteY0" fmla="*/ 460375 h 472017"/>
                <a:gd name="connsiteX1" fmla="*/ 2317750 w 3988859"/>
                <a:gd name="connsiteY1" fmla="*/ 0 h 472017"/>
                <a:gd name="connsiteX2" fmla="*/ 3988859 w 3988859"/>
                <a:gd name="connsiteY2" fmla="*/ 472017 h 472017"/>
                <a:gd name="connsiteX3" fmla="*/ 0 w 3988859"/>
                <a:gd name="connsiteY3" fmla="*/ 460375 h 472017"/>
                <a:gd name="connsiteX0" fmla="*/ 0 w 3992034"/>
                <a:gd name="connsiteY0" fmla="*/ 460375 h 468842"/>
                <a:gd name="connsiteX1" fmla="*/ 2317750 w 3992034"/>
                <a:gd name="connsiteY1" fmla="*/ 0 h 468842"/>
                <a:gd name="connsiteX2" fmla="*/ 3992034 w 3992034"/>
                <a:gd name="connsiteY2" fmla="*/ 468842 h 468842"/>
                <a:gd name="connsiteX3" fmla="*/ 0 w 3992034"/>
                <a:gd name="connsiteY3" fmla="*/ 460375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3550 h 468842"/>
                <a:gd name="connsiteX1" fmla="*/ 2324100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  <a:gd name="connsiteX0" fmla="*/ 0 w 3998384"/>
                <a:gd name="connsiteY0" fmla="*/ 460319 h 465611"/>
                <a:gd name="connsiteX1" fmla="*/ 2343486 w 3998384"/>
                <a:gd name="connsiteY1" fmla="*/ 0 h 465611"/>
                <a:gd name="connsiteX2" fmla="*/ 3998384 w 3998384"/>
                <a:gd name="connsiteY2" fmla="*/ 465611 h 465611"/>
                <a:gd name="connsiteX3" fmla="*/ 0 w 3998384"/>
                <a:gd name="connsiteY3" fmla="*/ 460319 h 465611"/>
                <a:gd name="connsiteX0" fmla="*/ 0 w 3998384"/>
                <a:gd name="connsiteY0" fmla="*/ 463550 h 468842"/>
                <a:gd name="connsiteX1" fmla="*/ 2343486 w 3998384"/>
                <a:gd name="connsiteY1" fmla="*/ 0 h 468842"/>
                <a:gd name="connsiteX2" fmla="*/ 3998384 w 3998384"/>
                <a:gd name="connsiteY2" fmla="*/ 468842 h 468842"/>
                <a:gd name="connsiteX3" fmla="*/ 0 w 3998384"/>
                <a:gd name="connsiteY3" fmla="*/ 463550 h 46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384" h="468842">
                  <a:moveTo>
                    <a:pt x="0" y="463550"/>
                  </a:moveTo>
                  <a:cubicBezTo>
                    <a:pt x="759883" y="286808"/>
                    <a:pt x="1551853" y="138642"/>
                    <a:pt x="2343486" y="0"/>
                  </a:cubicBezTo>
                  <a:lnTo>
                    <a:pt x="3998384" y="468842"/>
                  </a:lnTo>
                  <a:lnTo>
                    <a:pt x="0" y="4635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12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853" y="477762"/>
            <a:ext cx="10515600" cy="633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 err="1"/>
              <a:t>Kliknij</a:t>
            </a:r>
            <a:r>
              <a:rPr lang="en-GB" dirty="0"/>
              <a:t>, aby </a:t>
            </a:r>
            <a:r>
              <a:rPr lang="en-GB" dirty="0" err="1"/>
              <a:t>edytować</a:t>
            </a:r>
            <a:r>
              <a:rPr lang="en-GB" dirty="0"/>
              <a:t> </a:t>
            </a:r>
            <a:r>
              <a:rPr lang="en-GB" dirty="0" err="1"/>
              <a:t>tytuł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792" y="1622931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08BB980-2037-2B43-87B1-73334CB2D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3188" y="6364654"/>
            <a:ext cx="1060938" cy="3651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698CA76-18B3-7D49-8F3C-8AFBDCD6F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318" y="6364654"/>
            <a:ext cx="1526931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P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DF648F8-E2C2-1D4D-B521-DCDAB28DD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1349" y="6364654"/>
            <a:ext cx="480647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PL"/>
              <a:t>‹#›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16679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1" r:id="rId2"/>
    <p:sldLayoutId id="2147483861" r:id="rId3"/>
    <p:sldLayoutId id="2147483788" r:id="rId4"/>
    <p:sldLayoutId id="2147483848" r:id="rId5"/>
    <p:sldLayoutId id="2147483850" r:id="rId6"/>
    <p:sldLayoutId id="2147483864" r:id="rId7"/>
    <p:sldLayoutId id="2147483837" r:id="rId8"/>
    <p:sldLayoutId id="2147483879" r:id="rId9"/>
    <p:sldLayoutId id="2147483853" r:id="rId10"/>
    <p:sldLayoutId id="21474838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i="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8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368" userDrawn="1">
          <p15:clr>
            <a:srgbClr val="F26B43"/>
          </p15:clr>
        </p15:guide>
        <p15:guide id="14" pos="370" userDrawn="1">
          <p15:clr>
            <a:srgbClr val="F26B43"/>
          </p15:clr>
        </p15:guide>
        <p15:guide id="15" pos="7310" userDrawn="1">
          <p15:clr>
            <a:srgbClr val="F26B43"/>
          </p15:clr>
        </p15:guide>
        <p15:guide id="16" orient="horz" pos="3952" userDrawn="1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18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wpp2.gkpge.p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cid:image009.jpg@01D82CA6.3685EED0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gedystrybucja.pl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>
          <a:xfrm>
            <a:off x="593340" y="490796"/>
            <a:ext cx="11057886" cy="670227"/>
          </a:xfrm>
        </p:spPr>
        <p:txBody>
          <a:bodyPr/>
          <a:lstStyle/>
          <a:p>
            <a:r>
              <a:rPr lang="pl-PL" sz="2500" dirty="0"/>
              <a:t>System </a:t>
            </a:r>
            <a:r>
              <a:rPr lang="pl-PL" sz="2500" dirty="0" smtClean="0"/>
              <a:t>Zakupowy – </a:t>
            </a:r>
            <a:r>
              <a:rPr lang="pl-PL" sz="2500" dirty="0"/>
              <a:t>wyszukiwanie przetargów PGE Dystrybucja </a:t>
            </a:r>
          </a:p>
          <a:p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8"/>
          </p:nvPr>
        </p:nvSpPr>
        <p:spPr>
          <a:xfrm>
            <a:off x="593339" y="1564102"/>
            <a:ext cx="3626236" cy="563800"/>
          </a:xfrm>
        </p:spPr>
        <p:txBody>
          <a:bodyPr/>
          <a:lstStyle/>
          <a:p>
            <a:r>
              <a:rPr lang="pl-PL" dirty="0"/>
              <a:t>SWPP2.gkpge.pl</a:t>
            </a:r>
          </a:p>
        </p:txBody>
      </p:sp>
    </p:spTree>
    <p:extLst>
      <p:ext uri="{BB962C8B-B14F-4D97-AF65-F5344CB8AC3E}">
        <p14:creationId xmlns:p14="http://schemas.microsoft.com/office/powerpoint/2010/main" val="243775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10</a:t>
            </a:fld>
            <a:endParaRPr lang="en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425903"/>
            <a:ext cx="10796104" cy="504825"/>
          </a:xfrm>
          <a:noFill/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wyszukiwanie postępowań zakupowych </a:t>
            </a:r>
          </a:p>
          <a:p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43385" y="2202301"/>
            <a:ext cx="1872000" cy="396000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B3D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33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Znajdź przetarg w PGE Dystrybucja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597647" y="973502"/>
            <a:ext cx="7601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+mj-lt"/>
                <a:ea typeface="Calibri" panose="020F0502020204030204" pitchFamily="34" charset="0"/>
              </a:rPr>
              <a:t>Po wejściu na interesujący nas przetarg możemy podejrzeć szereg informacji, pobrać pliki.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52" y="1686096"/>
            <a:ext cx="5643716" cy="316985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30" y="3536792"/>
            <a:ext cx="5490475" cy="289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6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EEDCF-8865-CD49-9FB8-BB81F3288D31}" type="slidenum">
              <a:rPr kumimoji="0" lang="en-P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PL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432915"/>
            <a:ext cx="10981547" cy="504825"/>
          </a:xfrm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rejestracja w Systemie </a:t>
            </a:r>
            <a:r>
              <a:rPr lang="pl-PL" sz="2400" dirty="0" smtClean="0"/>
              <a:t>Zakupowym</a:t>
            </a:r>
            <a:endParaRPr lang="pl-PL" sz="2400" dirty="0"/>
          </a:p>
          <a:p>
            <a:endParaRPr lang="pl-PL" sz="2400" dirty="0"/>
          </a:p>
        </p:txBody>
      </p:sp>
      <p:sp>
        <p:nvSpPr>
          <p:cNvPr id="14" name="Prostokąt 13"/>
          <p:cNvSpPr/>
          <p:nvPr/>
        </p:nvSpPr>
        <p:spPr>
          <a:xfrm>
            <a:off x="8208035" y="1729063"/>
            <a:ext cx="343762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PAMIĘTAJ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Złożenie oferty w postępowaniu zakupowym GK PGE jest możliwe tylko dla zarejestrowanych wykonawców – zachęcamy do dołączenia do </a:t>
            </a:r>
            <a:r>
              <a:rPr kumimoji="0" lang="pl-PL" sz="13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grona współpracujących firm</a:t>
            </a: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Rejestracja zajmie Ci maksymalnie kilka minut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Musisz wypełnić podstawowe dane oraz wybrać interesujące Cię kategorie zakupowe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pl-P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rPr>
              <a:t>Proces weryfikacji Wykonawcy może potrwać do 3 dni roboczych. Po pozytywnej weryfikacji możesz się logować</a:t>
            </a:r>
          </a:p>
        </p:txBody>
      </p:sp>
      <p:sp>
        <p:nvSpPr>
          <p:cNvPr id="16" name="Strzałka w prawo 15"/>
          <p:cNvSpPr/>
          <p:nvPr/>
        </p:nvSpPr>
        <p:spPr>
          <a:xfrm>
            <a:off x="2482713" y="3591111"/>
            <a:ext cx="458896" cy="39429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428008" y="1742893"/>
            <a:ext cx="1872000" cy="3960000"/>
          </a:xfrm>
          <a:prstGeom prst="roundRect">
            <a:avLst/>
          </a:prstGeom>
          <a:solidFill>
            <a:schemeClr val="accent4"/>
          </a:solidFill>
          <a:ln w="28575">
            <a:solidFill>
              <a:srgbClr val="B3D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Rejestracja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dla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nowych Wykonawców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odbywa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się za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pomocą 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Systemu Zakupowego SWPP2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70302020209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70302020209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79" y="1837189"/>
            <a:ext cx="4917390" cy="364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1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6"/>
          </p:nvPr>
        </p:nvSpPr>
        <p:spPr>
          <a:xfrm>
            <a:off x="3349000" y="3214696"/>
            <a:ext cx="5244394" cy="1288478"/>
          </a:xfrm>
        </p:spPr>
        <p:txBody>
          <a:bodyPr/>
          <a:lstStyle/>
          <a:p>
            <a:r>
              <a:rPr lang="pl-PL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136775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2</a:t>
            </a:fld>
            <a:endParaRPr lang="en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674663"/>
            <a:ext cx="11045185" cy="504825"/>
          </a:xfrm>
          <a:noFill/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jak dostać się do Systemu </a:t>
            </a:r>
            <a:r>
              <a:rPr lang="pl-PL" sz="2400" dirty="0" smtClean="0"/>
              <a:t>Zakupowego?</a:t>
            </a:r>
            <a:endParaRPr lang="pl-PL" sz="2400" dirty="0"/>
          </a:p>
          <a:p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02" y="1409979"/>
            <a:ext cx="4992323" cy="5300714"/>
          </a:xfrm>
          <a:prstGeom prst="rect">
            <a:avLst/>
          </a:prstGeom>
        </p:spPr>
      </p:pic>
      <p:pic>
        <p:nvPicPr>
          <p:cNvPr id="9" name="Obraz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693" y="3313789"/>
            <a:ext cx="2574039" cy="2589884"/>
          </a:xfrm>
          <a:prstGeom prst="rect">
            <a:avLst/>
          </a:prstGeom>
        </p:spPr>
      </p:pic>
      <p:sp>
        <p:nvSpPr>
          <p:cNvPr id="11" name="Strzałka w prawo 10"/>
          <p:cNvSpPr/>
          <p:nvPr/>
        </p:nvSpPr>
        <p:spPr>
          <a:xfrm>
            <a:off x="2601295" y="3674371"/>
            <a:ext cx="522230" cy="39188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590533" y="1943673"/>
            <a:ext cx="1872000" cy="3960000"/>
          </a:xfrm>
          <a:prstGeom prst="round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Wejdź 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przeglądaj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Obraz 9" descr="cid:image009.jpg@01D82CA6.3685EED0"/>
          <p:cNvPicPr/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7870" y="2437783"/>
            <a:ext cx="2381686" cy="1628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948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3</a:t>
            </a:fld>
            <a:endParaRPr lang="en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657295"/>
            <a:ext cx="10796104" cy="504825"/>
          </a:xfrm>
          <a:noFill/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wyszukiwanie postępowań zakupowych </a:t>
            </a:r>
          </a:p>
          <a:p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43385" y="2202301"/>
            <a:ext cx="1872000" cy="396000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B3D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33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Znajdź przetarg w PGE Dystrybucja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332758" y="1156614"/>
            <a:ext cx="7695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+mj-lt"/>
                <a:ea typeface="Calibri" panose="020F0502020204030204" pitchFamily="34" charset="0"/>
              </a:rPr>
              <a:t>Jeśli jesteś zainteresowany udziałem w postępowaniach PGE Dystrybucja możesz skorzystać z </a:t>
            </a:r>
            <a:r>
              <a:rPr lang="pl-PL" sz="1600" b="1" dirty="0">
                <a:latin typeface="+mj-lt"/>
                <a:ea typeface="Calibri" panose="020F0502020204030204" pitchFamily="34" charset="0"/>
              </a:rPr>
              <a:t>wyszukiwarki aktualnych przetargów</a:t>
            </a:r>
            <a:r>
              <a:rPr lang="pl-PL" sz="1600" dirty="0">
                <a:latin typeface="+mj-lt"/>
                <a:ea typeface="Calibri" panose="020F0502020204030204" pitchFamily="34" charset="0"/>
              </a:rPr>
              <a:t>. W tym celu na stronie </a:t>
            </a:r>
            <a:r>
              <a:rPr lang="pl-PL" sz="1600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www.pgedystrybucja.pl</a:t>
            </a:r>
            <a:r>
              <a:rPr lang="pl-PL" sz="1600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pl-PL" sz="1600" dirty="0">
                <a:latin typeface="+mj-lt"/>
                <a:ea typeface="Calibri" panose="020F0502020204030204" pitchFamily="34" charset="0"/>
              </a:rPr>
              <a:t>klikamy zakładkę „</a:t>
            </a:r>
            <a:r>
              <a:rPr lang="pl-PL" sz="1600" dirty="0" smtClean="0">
                <a:latin typeface="+mj-lt"/>
                <a:ea typeface="Calibri" panose="020F0502020204030204" pitchFamily="34" charset="0"/>
              </a:rPr>
              <a:t>Przetargi” </a:t>
            </a:r>
            <a:endParaRPr lang="pl-PL" sz="16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14" y="2548982"/>
            <a:ext cx="7927962" cy="188040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07620">
            <a:off x="8354999" y="2009585"/>
            <a:ext cx="1227493" cy="10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6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4</a:t>
            </a:fld>
            <a:endParaRPr lang="en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425903"/>
            <a:ext cx="10796104" cy="504825"/>
          </a:xfrm>
          <a:noFill/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wyszukiwanie postępowań zakupowych </a:t>
            </a:r>
          </a:p>
          <a:p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43385" y="2202301"/>
            <a:ext cx="1872000" cy="396000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B3D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33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Znajdź przetarg w PGE Dystrybucja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988585" y="1192155"/>
            <a:ext cx="7695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+mj-lt"/>
                <a:ea typeface="Calibri" panose="020F0502020204030204" pitchFamily="34" charset="0"/>
              </a:rPr>
              <a:t>Następnie klikamy zakładkę „System zakupowy”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761" y="2028961"/>
            <a:ext cx="7742489" cy="382938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555">
            <a:off x="3568991" y="450939"/>
            <a:ext cx="3433478" cy="28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5</a:t>
            </a:fld>
            <a:endParaRPr lang="en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657295"/>
            <a:ext cx="10796104" cy="504825"/>
          </a:xfrm>
          <a:noFill/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wyszukiwanie postępowań zakupowych </a:t>
            </a:r>
          </a:p>
          <a:p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43385" y="2202301"/>
            <a:ext cx="1872000" cy="396000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B3D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33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Znajdź przetarg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66123" y="1097435"/>
            <a:ext cx="8520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+mj-lt"/>
                <a:ea typeface="Calibri" panose="020F0502020204030204" pitchFamily="34" charset="0"/>
              </a:rPr>
              <a:t>Jeśli jesteś zainteresowany udziałem w postępowaniach GK PGE możesz skorzystać z </a:t>
            </a:r>
            <a:r>
              <a:rPr lang="pl-PL" sz="1600" b="1" dirty="0">
                <a:latin typeface="+mj-lt"/>
                <a:ea typeface="Calibri" panose="020F0502020204030204" pitchFamily="34" charset="0"/>
              </a:rPr>
              <a:t>wyszukiwarki aktualnych przetargów</a:t>
            </a:r>
            <a:r>
              <a:rPr lang="pl-PL" sz="1600" dirty="0">
                <a:latin typeface="+mj-lt"/>
                <a:ea typeface="Calibri" panose="020F0502020204030204" pitchFamily="34" charset="0"/>
              </a:rPr>
              <a:t>. Na poniższym widoku rozwiń „Pokaż dodatkowe opcje”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47" y="2098711"/>
            <a:ext cx="8589080" cy="454064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555">
            <a:off x="4412933" y="1368312"/>
            <a:ext cx="2058937" cy="17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6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6</a:t>
            </a:fld>
            <a:endParaRPr lang="en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425903"/>
            <a:ext cx="10796104" cy="504825"/>
          </a:xfrm>
          <a:noFill/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wyszukiwanie postępowań zakupowych </a:t>
            </a:r>
          </a:p>
          <a:p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43385" y="2202301"/>
            <a:ext cx="1872000" cy="396000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B3D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33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Znajdź przetarg w PGE Dystrybucja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007385" y="930866"/>
            <a:ext cx="7695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+mj-lt"/>
                <a:ea typeface="Calibri" panose="020F0502020204030204" pitchFamily="34" charset="0"/>
              </a:rPr>
              <a:t>Następnie klikamy przycisk  „+” jednostka organizacyjna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80" y="1743075"/>
            <a:ext cx="8183880" cy="511492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555">
            <a:off x="3496096" y="1004870"/>
            <a:ext cx="2852553" cy="23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1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7</a:t>
            </a:fld>
            <a:endParaRPr lang="en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425903"/>
            <a:ext cx="10796104" cy="504825"/>
          </a:xfrm>
          <a:noFill/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w</a:t>
            </a:r>
            <a:r>
              <a:rPr lang="pl-PL" sz="2400" dirty="0">
                <a:solidFill>
                  <a:srgbClr val="6F95CD"/>
                </a:solidFill>
              </a:rPr>
              <a:t>ys</a:t>
            </a:r>
            <a:r>
              <a:rPr lang="pl-PL" sz="2400" dirty="0"/>
              <a:t>zukiwanie postępowań zakupowych </a:t>
            </a:r>
          </a:p>
          <a:p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43385" y="2202301"/>
            <a:ext cx="1872000" cy="396000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B3D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33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Znajdź przetarg w PGE Dystrybucja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007385" y="930866"/>
            <a:ext cx="7695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+mj-lt"/>
                <a:ea typeface="Calibri" panose="020F0502020204030204" pitchFamily="34" charset="0"/>
              </a:rPr>
              <a:t>Następnie klikamy strzałkę nad „Rozwiń jednostki organizacyjne”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952" y="1269420"/>
            <a:ext cx="8841751" cy="552609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555">
            <a:off x="4419183" y="1460110"/>
            <a:ext cx="4028446" cy="33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4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8</a:t>
            </a:fld>
            <a:endParaRPr lang="en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425903"/>
            <a:ext cx="10796104" cy="504825"/>
          </a:xfrm>
          <a:noFill/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wyszukiwanie postępowań zakupowych </a:t>
            </a:r>
          </a:p>
          <a:p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43385" y="2202301"/>
            <a:ext cx="1872000" cy="396000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B3D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33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Znajdź przetarg w PGE Dystrybucja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798085" y="1278128"/>
            <a:ext cx="7695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+mj-lt"/>
                <a:ea typeface="Calibri" panose="020F0502020204030204" pitchFamily="34" charset="0"/>
              </a:rPr>
              <a:t>Wybieramy „PGE Dystrybucja S.A.”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413" y="1769639"/>
            <a:ext cx="7936224" cy="496014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555">
            <a:off x="4801509" y="931454"/>
            <a:ext cx="5441244" cy="48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EDCF-8865-CD49-9FB8-BB81F3288D31}" type="slidenum">
              <a:rPr lang="en-PL" smtClean="0"/>
              <a:pPr/>
              <a:t>9</a:t>
            </a:fld>
            <a:endParaRPr lang="en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590533" y="425903"/>
            <a:ext cx="10796104" cy="504825"/>
          </a:xfrm>
          <a:noFill/>
        </p:spPr>
        <p:txBody>
          <a:bodyPr/>
          <a:lstStyle/>
          <a:p>
            <a:r>
              <a:rPr lang="pl-PL" sz="2400" dirty="0"/>
              <a:t> System Zakupowy </a:t>
            </a:r>
            <a:r>
              <a:rPr lang="pl-PL" sz="2400" dirty="0" smtClean="0"/>
              <a:t>- </a:t>
            </a:r>
            <a:r>
              <a:rPr lang="pl-PL" sz="2400" dirty="0"/>
              <a:t>wyszukiwanie postępowań zakupowych </a:t>
            </a:r>
          </a:p>
          <a:p>
            <a:endParaRPr lang="pl-PL" sz="2400" dirty="0"/>
          </a:p>
        </p:txBody>
      </p:sp>
      <p:sp>
        <p:nvSpPr>
          <p:cNvPr id="8" name="Prostokąt zaokrąglony 7"/>
          <p:cNvSpPr/>
          <p:nvPr/>
        </p:nvSpPr>
        <p:spPr>
          <a:xfrm>
            <a:off x="543385" y="2202301"/>
            <a:ext cx="1872000" cy="3960000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B3D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133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Znajdź przetarg w PGE Dystrybucja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597647" y="973502"/>
            <a:ext cx="7601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+mj-lt"/>
                <a:ea typeface="Calibri" panose="020F0502020204030204" pitchFamily="34" charset="0"/>
              </a:rPr>
              <a:t>Listę wyników możemy filtrować wybierając interesujące nas kategorie, np. typ czy tryb </a:t>
            </a:r>
            <a:r>
              <a:rPr lang="pl-PL" sz="1600" dirty="0">
                <a:ea typeface="Calibri" panose="020F0502020204030204" pitchFamily="34" charset="0"/>
              </a:rPr>
              <a:t>postępowania.</a:t>
            </a:r>
            <a:endParaRPr lang="pl-PL" sz="1600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7" y="1692553"/>
            <a:ext cx="8029274" cy="446974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555">
            <a:off x="8052769" y="1417175"/>
            <a:ext cx="1404811" cy="14407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555">
            <a:off x="5144597" y="1883717"/>
            <a:ext cx="1404811" cy="144071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555">
            <a:off x="8802197" y="1883716"/>
            <a:ext cx="1404811" cy="14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853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GE Zielona zmiana">
  <a:themeElements>
    <a:clrScheme name="PGE Zielona zmiana">
      <a:dk1>
        <a:srgbClr val="000000"/>
      </a:dk1>
      <a:lt1>
        <a:srgbClr val="FFFFFF"/>
      </a:lt1>
      <a:dk2>
        <a:srgbClr val="1A7466"/>
      </a:dk2>
      <a:lt2>
        <a:srgbClr val="E7E6E6"/>
      </a:lt2>
      <a:accent1>
        <a:srgbClr val="B2CF65"/>
      </a:accent1>
      <a:accent2>
        <a:srgbClr val="7297CE"/>
      </a:accent2>
      <a:accent3>
        <a:srgbClr val="1A7466"/>
      </a:accent3>
      <a:accent4>
        <a:srgbClr val="092D74"/>
      </a:accent4>
      <a:accent5>
        <a:srgbClr val="36A9E1"/>
      </a:accent5>
      <a:accent6>
        <a:srgbClr val="EF7F00"/>
      </a:accent6>
      <a:hlink>
        <a:srgbClr val="36A9E1"/>
      </a:hlink>
      <a:folHlink>
        <a:srgbClr val="7297CE"/>
      </a:folHlink>
    </a:clrScheme>
    <a:fontScheme name="Niestandardowy 1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rezentacji PGE Dystrybucja v.1 (002) [Tylko do odczytu]" id="{6C7847DE-D153-42C8-B7D3-CA72E0EA52BC}" vid="{5C041102-E75E-46D2-9AC2-68A3983F12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prezentacji PGE Dystrybucja v.1 (002)</Template>
  <TotalTime>3561</TotalTime>
  <Words>308</Words>
  <Application>Microsoft Office PowerPoint</Application>
  <PresentationFormat>Panoramiczny</PresentationFormat>
  <Paragraphs>65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Trebuchet MS</vt:lpstr>
      <vt:lpstr>Verdana</vt:lpstr>
      <vt:lpstr>Motyw PGE Zielona zmiana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PGE Systemy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Trybuchowicz Elżbieta [PGE Dystrybucja S.A.]</dc:creator>
  <cp:lastModifiedBy>Sobolewska Marlena [PGE Dystrybucja S.A.]</cp:lastModifiedBy>
  <cp:revision>212</cp:revision>
  <dcterms:created xsi:type="dcterms:W3CDTF">2022-02-17T14:47:13Z</dcterms:created>
  <dcterms:modified xsi:type="dcterms:W3CDTF">2025-09-30T06:03:30Z</dcterms:modified>
</cp:coreProperties>
</file>