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4"/>
  </p:sldMasterIdLst>
  <p:notesMasterIdLst>
    <p:notesMasterId r:id="rId19"/>
  </p:notesMasterIdLst>
  <p:handoutMasterIdLst>
    <p:handoutMasterId r:id="rId20"/>
  </p:handoutMasterIdLst>
  <p:sldIdLst>
    <p:sldId id="537" r:id="rId5"/>
    <p:sldId id="525" r:id="rId6"/>
    <p:sldId id="527" r:id="rId7"/>
    <p:sldId id="556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57" r:id="rId16"/>
    <p:sldId id="558" r:id="rId17"/>
    <p:sldId id="55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5CD"/>
    <a:srgbClr val="4AB4E6"/>
    <a:srgbClr val="A8D275"/>
    <a:srgbClr val="A9D275"/>
    <a:srgbClr val="6E717C"/>
    <a:srgbClr val="364373"/>
    <a:srgbClr val="E43537"/>
    <a:srgbClr val="F38536"/>
    <a:srgbClr val="33796E"/>
    <a:srgbClr val="393C4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843"/>
  </p:normalViewPr>
  <p:slideViewPr>
    <p:cSldViewPr snapToGrid="0" snapToObjects="1" showGuides="1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25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C6A42F-3A0E-3E41-810F-864698ACA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709B5-0ACF-B442-8197-90BDE361DB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8E1F-B434-4143-B847-CEB15F2D9696}" type="datetimeFigureOut">
              <a:rPr lang="en-PL" smtClean="0"/>
              <a:t>10/16/2024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06AB5-D7E2-E546-A814-B4EF9E0EA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0B62E-85D1-EF46-B36B-7E1012538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62952-D728-8C4F-BA9C-4B42DB350AC8}" type="slidenum">
              <a:rPr lang="en-PL" smtClean="0"/>
              <a:t>‹#›</a:t>
            </a:fld>
            <a:endParaRPr lang="en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854347C-2F47-0A4C-A8BF-B07C17E0A51F}" type="datetimeFigureOut">
              <a:rPr lang="en-PL" smtClean="0"/>
              <a:pPr/>
              <a:t>10/16/2024</a:t>
            </a:fld>
            <a:endParaRPr lang="en-P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AE4E440F-43F1-C44A-97B2-07257B026143}" type="slidenum">
              <a:rPr lang="en-PL" smtClean="0"/>
              <a:pPr/>
              <a:t>‹#›</a:t>
            </a:fld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46100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_tytułowy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BB59819-99D1-C045-8913-0920B378E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339" y="1554270"/>
            <a:ext cx="3626236" cy="5638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dirty="0" err="1"/>
              <a:t>Dodatkowe</a:t>
            </a:r>
            <a:r>
              <a:rPr lang="en-GB" dirty="0"/>
              <a:t> </a:t>
            </a:r>
            <a:r>
              <a:rPr lang="en-GB" dirty="0" err="1"/>
              <a:t>informacje</a:t>
            </a:r>
            <a:r>
              <a:rPr lang="en-GB" dirty="0"/>
              <a:t> o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3" name="Prostokąt 2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E5531FF-96AA-AD4B-A115-235D37549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500" y="554144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Tytuł</a:t>
            </a:r>
            <a:r>
              <a:rPr lang="en-GB" dirty="0"/>
              <a:t> </a:t>
            </a:r>
            <a:r>
              <a:rPr lang="en-GB" dirty="0" err="1"/>
              <a:t>prezentacji</a:t>
            </a:r>
            <a:endParaRPr lang="en-GB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5BD00FA0-9914-8C47-9EA7-AE96828A2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55" y="4737262"/>
            <a:ext cx="2286408" cy="17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18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5">
            <a:extLst>
              <a:ext uri="{FF2B5EF4-FFF2-40B4-BE49-F238E27FC236}">
                <a16:creationId xmlns:a16="http://schemas.microsoft.com/office/drawing/2014/main" id="{A0D3B9D2-563E-CA48-8AB2-A8F2B9B4CA50}"/>
              </a:ext>
            </a:extLst>
          </p:cNvPr>
          <p:cNvSpPr/>
          <p:nvPr userDrawn="1"/>
        </p:nvSpPr>
        <p:spPr>
          <a:xfrm>
            <a:off x="-4186" y="409310"/>
            <a:ext cx="12196770" cy="6444879"/>
          </a:xfrm>
          <a:custGeom>
            <a:avLst/>
            <a:gdLst>
              <a:gd name="connsiteX0" fmla="*/ 12198096 w 12216384"/>
              <a:gd name="connsiteY0" fmla="*/ 0 h 6492240"/>
              <a:gd name="connsiteX1" fmla="*/ 0 w 12216384"/>
              <a:gd name="connsiteY1" fmla="*/ 3054096 h 6492240"/>
              <a:gd name="connsiteX2" fmla="*/ 45720 w 12216384"/>
              <a:gd name="connsiteY2" fmla="*/ 6492240 h 6492240"/>
              <a:gd name="connsiteX3" fmla="*/ 12216384 w 12216384"/>
              <a:gd name="connsiteY3" fmla="*/ 4050792 h 6492240"/>
              <a:gd name="connsiteX4" fmla="*/ 12198096 w 12216384"/>
              <a:gd name="connsiteY4" fmla="*/ 0 h 6492240"/>
              <a:gd name="connsiteX0" fmla="*/ 12198096 w 12216384"/>
              <a:gd name="connsiteY0" fmla="*/ 0 h 6485040"/>
              <a:gd name="connsiteX1" fmla="*/ 0 w 12216384"/>
              <a:gd name="connsiteY1" fmla="*/ 3054096 h 6485040"/>
              <a:gd name="connsiteX2" fmla="*/ 24120 w 12216384"/>
              <a:gd name="connsiteY2" fmla="*/ 6485040 h 6485040"/>
              <a:gd name="connsiteX3" fmla="*/ 12216384 w 12216384"/>
              <a:gd name="connsiteY3" fmla="*/ 4050792 h 6485040"/>
              <a:gd name="connsiteX4" fmla="*/ 12198096 w 12216384"/>
              <a:gd name="connsiteY4" fmla="*/ 0 h 6485040"/>
              <a:gd name="connsiteX0" fmla="*/ 12198096 w 12216384"/>
              <a:gd name="connsiteY0" fmla="*/ 0 h 6276240"/>
              <a:gd name="connsiteX1" fmla="*/ 0 w 12216384"/>
              <a:gd name="connsiteY1" fmla="*/ 3054096 h 6276240"/>
              <a:gd name="connsiteX2" fmla="*/ 31320 w 12216384"/>
              <a:gd name="connsiteY2" fmla="*/ 6276240 h 6276240"/>
              <a:gd name="connsiteX3" fmla="*/ 12216384 w 12216384"/>
              <a:gd name="connsiteY3" fmla="*/ 4050792 h 6276240"/>
              <a:gd name="connsiteX4" fmla="*/ 12198096 w 12216384"/>
              <a:gd name="connsiteY4" fmla="*/ 0 h 62762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4050792 h 6470640"/>
              <a:gd name="connsiteX4" fmla="*/ 12198096 w 12216384"/>
              <a:gd name="connsiteY4" fmla="*/ 0 h 64706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3575592 h 6470640"/>
              <a:gd name="connsiteX4" fmla="*/ 12198096 w 12216384"/>
              <a:gd name="connsiteY4" fmla="*/ 0 h 6470640"/>
              <a:gd name="connsiteX0" fmla="*/ 12198096 w 12198096"/>
              <a:gd name="connsiteY0" fmla="*/ 0 h 6470640"/>
              <a:gd name="connsiteX1" fmla="*/ 0 w 12198096"/>
              <a:gd name="connsiteY1" fmla="*/ 3054096 h 6470640"/>
              <a:gd name="connsiteX2" fmla="*/ 24120 w 12198096"/>
              <a:gd name="connsiteY2" fmla="*/ 6470640 h 6470640"/>
              <a:gd name="connsiteX3" fmla="*/ 12173184 w 12198096"/>
              <a:gd name="connsiteY3" fmla="*/ 4043592 h 6470640"/>
              <a:gd name="connsiteX4" fmla="*/ 12198096 w 12198096"/>
              <a:gd name="connsiteY4" fmla="*/ 0 h 6470640"/>
              <a:gd name="connsiteX0" fmla="*/ 11989296 w 12173184"/>
              <a:gd name="connsiteY0" fmla="*/ 0 h 6240240"/>
              <a:gd name="connsiteX1" fmla="*/ 0 w 12173184"/>
              <a:gd name="connsiteY1" fmla="*/ 2823696 h 6240240"/>
              <a:gd name="connsiteX2" fmla="*/ 24120 w 12173184"/>
              <a:gd name="connsiteY2" fmla="*/ 6240240 h 6240240"/>
              <a:gd name="connsiteX3" fmla="*/ 12173184 w 12173184"/>
              <a:gd name="connsiteY3" fmla="*/ 3813192 h 6240240"/>
              <a:gd name="connsiteX4" fmla="*/ 11989296 w 12173184"/>
              <a:gd name="connsiteY4" fmla="*/ 0 h 6240240"/>
              <a:gd name="connsiteX0" fmla="*/ 12190896 w 12190896"/>
              <a:gd name="connsiteY0" fmla="*/ 0 h 6449040"/>
              <a:gd name="connsiteX1" fmla="*/ 0 w 12190896"/>
              <a:gd name="connsiteY1" fmla="*/ 3032496 h 6449040"/>
              <a:gd name="connsiteX2" fmla="*/ 24120 w 12190896"/>
              <a:gd name="connsiteY2" fmla="*/ 6449040 h 6449040"/>
              <a:gd name="connsiteX3" fmla="*/ 12173184 w 12190896"/>
              <a:gd name="connsiteY3" fmla="*/ 4021992 h 6449040"/>
              <a:gd name="connsiteX4" fmla="*/ 12190896 w 12190896"/>
              <a:gd name="connsiteY4" fmla="*/ 0 h 6449040"/>
              <a:gd name="connsiteX0" fmla="*/ 12190896 w 12195673"/>
              <a:gd name="connsiteY0" fmla="*/ 0 h 6449040"/>
              <a:gd name="connsiteX1" fmla="*/ 0 w 12195673"/>
              <a:gd name="connsiteY1" fmla="*/ 3032496 h 6449040"/>
              <a:gd name="connsiteX2" fmla="*/ 24120 w 12195673"/>
              <a:gd name="connsiteY2" fmla="*/ 6449040 h 6449040"/>
              <a:gd name="connsiteX3" fmla="*/ 12173184 w 12195673"/>
              <a:gd name="connsiteY3" fmla="*/ 4021992 h 6449040"/>
              <a:gd name="connsiteX4" fmla="*/ 12190896 w 1219567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518"/>
              <a:gd name="connsiteY0" fmla="*/ 0 h 6449040"/>
              <a:gd name="connsiteX1" fmla="*/ 0 w 12194518"/>
              <a:gd name="connsiteY1" fmla="*/ 3032496 h 6449040"/>
              <a:gd name="connsiteX2" fmla="*/ 24120 w 12194518"/>
              <a:gd name="connsiteY2" fmla="*/ 6449040 h 6449040"/>
              <a:gd name="connsiteX3" fmla="*/ 12180933 w 12194518"/>
              <a:gd name="connsiteY3" fmla="*/ 4037490 h 6449040"/>
              <a:gd name="connsiteX4" fmla="*/ 12190896 w 12194518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45240 h 6449040"/>
              <a:gd name="connsiteX4" fmla="*/ 12190896 w 12205090"/>
              <a:gd name="connsiteY4" fmla="*/ 0 h 6449040"/>
              <a:gd name="connsiteX0" fmla="*/ 12190896 w 12192117"/>
              <a:gd name="connsiteY0" fmla="*/ 0 h 6449040"/>
              <a:gd name="connsiteX1" fmla="*/ 0 w 12192117"/>
              <a:gd name="connsiteY1" fmla="*/ 3032496 h 6449040"/>
              <a:gd name="connsiteX2" fmla="*/ 24120 w 12192117"/>
              <a:gd name="connsiteY2" fmla="*/ 6449040 h 6449040"/>
              <a:gd name="connsiteX3" fmla="*/ 12064043 w 12192117"/>
              <a:gd name="connsiteY3" fmla="*/ 4076771 h 6449040"/>
              <a:gd name="connsiteX4" fmla="*/ 12190896 w 12192117"/>
              <a:gd name="connsiteY4" fmla="*/ 0 h 6449040"/>
              <a:gd name="connsiteX0" fmla="*/ 12190896 w 12198091"/>
              <a:gd name="connsiteY0" fmla="*/ 0 h 6449040"/>
              <a:gd name="connsiteX1" fmla="*/ 0 w 12198091"/>
              <a:gd name="connsiteY1" fmla="*/ 3032496 h 6449040"/>
              <a:gd name="connsiteX2" fmla="*/ 24120 w 12198091"/>
              <a:gd name="connsiteY2" fmla="*/ 6449040 h 6449040"/>
              <a:gd name="connsiteX3" fmla="*/ 12190167 w 12198091"/>
              <a:gd name="connsiteY3" fmla="*/ 4062757 h 6449040"/>
              <a:gd name="connsiteX4" fmla="*/ 12190896 w 1219809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69763 h 6449040"/>
              <a:gd name="connsiteX4" fmla="*/ 12190896 w 12205090"/>
              <a:gd name="connsiteY4" fmla="*/ 0 h 6449040"/>
              <a:gd name="connsiteX0" fmla="*/ 12187392 w 12204659"/>
              <a:gd name="connsiteY0" fmla="*/ 0 h 6452543"/>
              <a:gd name="connsiteX1" fmla="*/ 0 w 12204659"/>
              <a:gd name="connsiteY1" fmla="*/ 3035999 h 6452543"/>
              <a:gd name="connsiteX2" fmla="*/ 24120 w 12204659"/>
              <a:gd name="connsiteY2" fmla="*/ 6452543 h 6452543"/>
              <a:gd name="connsiteX3" fmla="*/ 12204181 w 12204659"/>
              <a:gd name="connsiteY3" fmla="*/ 4073266 h 6452543"/>
              <a:gd name="connsiteX4" fmla="*/ 12187392 w 12204659"/>
              <a:gd name="connsiteY4" fmla="*/ 0 h 6452543"/>
              <a:gd name="connsiteX0" fmla="*/ 12191789 w 12205275"/>
              <a:gd name="connsiteY0" fmla="*/ 0 h 6456939"/>
              <a:gd name="connsiteX1" fmla="*/ 0 w 12205275"/>
              <a:gd name="connsiteY1" fmla="*/ 3040395 h 6456939"/>
              <a:gd name="connsiteX2" fmla="*/ 24120 w 12205275"/>
              <a:gd name="connsiteY2" fmla="*/ 6456939 h 6456939"/>
              <a:gd name="connsiteX3" fmla="*/ 12204181 w 12205275"/>
              <a:gd name="connsiteY3" fmla="*/ 4077662 h 6456939"/>
              <a:gd name="connsiteX4" fmla="*/ 12191789 w 12205275"/>
              <a:gd name="connsiteY4" fmla="*/ 0 h 6456939"/>
              <a:gd name="connsiteX0" fmla="*/ 12191789 w 12204294"/>
              <a:gd name="connsiteY0" fmla="*/ 11 h 6456950"/>
              <a:gd name="connsiteX1" fmla="*/ 0 w 12204294"/>
              <a:gd name="connsiteY1" fmla="*/ 3040406 h 6456950"/>
              <a:gd name="connsiteX2" fmla="*/ 24120 w 12204294"/>
              <a:gd name="connsiteY2" fmla="*/ 6456950 h 6456950"/>
              <a:gd name="connsiteX3" fmla="*/ 12204181 w 12204294"/>
              <a:gd name="connsiteY3" fmla="*/ 4077673 h 6456950"/>
              <a:gd name="connsiteX4" fmla="*/ 12191789 w 12204294"/>
              <a:gd name="connsiteY4" fmla="*/ 11 h 6456950"/>
              <a:gd name="connsiteX0" fmla="*/ 12194964 w 12204314"/>
              <a:gd name="connsiteY0" fmla="*/ 11 h 6456950"/>
              <a:gd name="connsiteX1" fmla="*/ 0 w 12204314"/>
              <a:gd name="connsiteY1" fmla="*/ 3040406 h 6456950"/>
              <a:gd name="connsiteX2" fmla="*/ 24120 w 12204314"/>
              <a:gd name="connsiteY2" fmla="*/ 6456950 h 6456950"/>
              <a:gd name="connsiteX3" fmla="*/ 12204181 w 12204314"/>
              <a:gd name="connsiteY3" fmla="*/ 4077673 h 6456950"/>
              <a:gd name="connsiteX4" fmla="*/ 12194964 w 12204314"/>
              <a:gd name="connsiteY4" fmla="*/ 11 h 6456950"/>
              <a:gd name="connsiteX0" fmla="*/ 12194964 w 12204341"/>
              <a:gd name="connsiteY0" fmla="*/ 0 h 6456939"/>
              <a:gd name="connsiteX1" fmla="*/ 0 w 12204341"/>
              <a:gd name="connsiteY1" fmla="*/ 3040395 h 6456939"/>
              <a:gd name="connsiteX2" fmla="*/ 24120 w 12204341"/>
              <a:gd name="connsiteY2" fmla="*/ 6456939 h 6456939"/>
              <a:gd name="connsiteX3" fmla="*/ 12204181 w 12204341"/>
              <a:gd name="connsiteY3" fmla="*/ 4077662 h 6456939"/>
              <a:gd name="connsiteX4" fmla="*/ 12194964 w 12204341"/>
              <a:gd name="connsiteY4" fmla="*/ 0 h 6456939"/>
              <a:gd name="connsiteX0" fmla="*/ 12194964 w 12204446"/>
              <a:gd name="connsiteY0" fmla="*/ 4 h 6456943"/>
              <a:gd name="connsiteX1" fmla="*/ 0 w 12204446"/>
              <a:gd name="connsiteY1" fmla="*/ 3040399 h 6456943"/>
              <a:gd name="connsiteX2" fmla="*/ 24120 w 12204446"/>
              <a:gd name="connsiteY2" fmla="*/ 6456943 h 6456943"/>
              <a:gd name="connsiteX3" fmla="*/ 12204181 w 12204446"/>
              <a:gd name="connsiteY3" fmla="*/ 4077666 h 6456943"/>
              <a:gd name="connsiteX4" fmla="*/ 12194964 w 12204446"/>
              <a:gd name="connsiteY4" fmla="*/ 4 h 6456943"/>
              <a:gd name="connsiteX0" fmla="*/ 12194964 w 12204446"/>
              <a:gd name="connsiteY0" fmla="*/ 4 h 6460118"/>
              <a:gd name="connsiteX1" fmla="*/ 0 w 12204446"/>
              <a:gd name="connsiteY1" fmla="*/ 3043574 h 6460118"/>
              <a:gd name="connsiteX2" fmla="*/ 24120 w 12204446"/>
              <a:gd name="connsiteY2" fmla="*/ 6460118 h 6460118"/>
              <a:gd name="connsiteX3" fmla="*/ 12204181 w 12204446"/>
              <a:gd name="connsiteY3" fmla="*/ 4080841 h 6460118"/>
              <a:gd name="connsiteX4" fmla="*/ 12194964 w 12204446"/>
              <a:gd name="connsiteY4" fmla="*/ 4 h 6460118"/>
              <a:gd name="connsiteX0" fmla="*/ 12194964 w 12198583"/>
              <a:gd name="connsiteY0" fmla="*/ 4 h 6460118"/>
              <a:gd name="connsiteX1" fmla="*/ 0 w 12198583"/>
              <a:gd name="connsiteY1" fmla="*/ 3043574 h 6460118"/>
              <a:gd name="connsiteX2" fmla="*/ 24120 w 12198583"/>
              <a:gd name="connsiteY2" fmla="*/ 6460118 h 6460118"/>
              <a:gd name="connsiteX3" fmla="*/ 12197831 w 12198583"/>
              <a:gd name="connsiteY3" fmla="*/ 4080841 h 6460118"/>
              <a:gd name="connsiteX4" fmla="*/ 12194964 w 12198583"/>
              <a:gd name="connsiteY4" fmla="*/ 4 h 646011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0770 w 12194389"/>
              <a:gd name="connsiteY0" fmla="*/ 4 h 6456308"/>
              <a:gd name="connsiteX1" fmla="*/ 1521 w 12194389"/>
              <a:gd name="connsiteY1" fmla="*/ 3047384 h 6456308"/>
              <a:gd name="connsiteX2" fmla="*/ 875 w 12194389"/>
              <a:gd name="connsiteY2" fmla="*/ 6456308 h 6456308"/>
              <a:gd name="connsiteX3" fmla="*/ 12193637 w 12194389"/>
              <a:gd name="connsiteY3" fmla="*/ 4080841 h 6456308"/>
              <a:gd name="connsiteX4" fmla="*/ 12190770 w 12194389"/>
              <a:gd name="connsiteY4" fmla="*/ 4 h 6456308"/>
              <a:gd name="connsiteX0" fmla="*/ 12191255 w 12194874"/>
              <a:gd name="connsiteY0" fmla="*/ 4 h 6456308"/>
              <a:gd name="connsiteX1" fmla="*/ 2006 w 12194874"/>
              <a:gd name="connsiteY1" fmla="*/ 3047384 h 6456308"/>
              <a:gd name="connsiteX2" fmla="*/ 1360 w 12194874"/>
              <a:gd name="connsiteY2" fmla="*/ 6456308 h 6456308"/>
              <a:gd name="connsiteX3" fmla="*/ 12194122 w 12194874"/>
              <a:gd name="connsiteY3" fmla="*/ 4080841 h 6456308"/>
              <a:gd name="connsiteX4" fmla="*/ 12191255 w 12194874"/>
              <a:gd name="connsiteY4" fmla="*/ 4 h 6456308"/>
              <a:gd name="connsiteX0" fmla="*/ 12193160 w 12195458"/>
              <a:gd name="connsiteY0" fmla="*/ 5 h 6444879"/>
              <a:gd name="connsiteX1" fmla="*/ 2006 w 12195458"/>
              <a:gd name="connsiteY1" fmla="*/ 3035955 h 6444879"/>
              <a:gd name="connsiteX2" fmla="*/ 1360 w 12195458"/>
              <a:gd name="connsiteY2" fmla="*/ 6444879 h 6444879"/>
              <a:gd name="connsiteX3" fmla="*/ 12194122 w 12195458"/>
              <a:gd name="connsiteY3" fmla="*/ 4069412 h 6444879"/>
              <a:gd name="connsiteX4" fmla="*/ 12193160 w 12195458"/>
              <a:gd name="connsiteY4" fmla="*/ 5 h 6444879"/>
              <a:gd name="connsiteX0" fmla="*/ 12194964 w 12197262"/>
              <a:gd name="connsiteY0" fmla="*/ 5 h 6444879"/>
              <a:gd name="connsiteX1" fmla="*/ 0 w 12197262"/>
              <a:gd name="connsiteY1" fmla="*/ 3035955 h 6444879"/>
              <a:gd name="connsiteX2" fmla="*/ 3164 w 12197262"/>
              <a:gd name="connsiteY2" fmla="*/ 6444879 h 6444879"/>
              <a:gd name="connsiteX3" fmla="*/ 12195926 w 12197262"/>
              <a:gd name="connsiteY3" fmla="*/ 4069412 h 6444879"/>
              <a:gd name="connsiteX4" fmla="*/ 12194964 w 12197262"/>
              <a:gd name="connsiteY4" fmla="*/ 5 h 64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262" h="6444879">
                <a:moveTo>
                  <a:pt x="12194964" y="5"/>
                </a:moveTo>
                <a:cubicBezTo>
                  <a:pt x="7627332" y="557237"/>
                  <a:pt x="3797232" y="1722723"/>
                  <a:pt x="0" y="3035955"/>
                </a:cubicBezTo>
                <a:cubicBezTo>
                  <a:pt x="2325" y="4172898"/>
                  <a:pt x="-1066" y="4799301"/>
                  <a:pt x="3164" y="6444879"/>
                </a:cubicBezTo>
                <a:cubicBezTo>
                  <a:pt x="4024052" y="5218263"/>
                  <a:pt x="7980151" y="4563885"/>
                  <a:pt x="12195926" y="4069412"/>
                </a:cubicBezTo>
                <a:cubicBezTo>
                  <a:pt x="12197747" y="4065024"/>
                  <a:pt x="12197960" y="-4881"/>
                  <a:pt x="12194964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26D3C223-2A8C-044F-91AE-0A80D71F9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7489" y="3204863"/>
            <a:ext cx="5346700" cy="419786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Dziękuję</a:t>
            </a:r>
            <a:endParaRPr lang="en-GB" dirty="0"/>
          </a:p>
        </p:txBody>
      </p:sp>
      <p:sp>
        <p:nvSpPr>
          <p:cNvPr id="26" name="Prostokąt 25"/>
          <p:cNvSpPr/>
          <p:nvPr userDrawn="1"/>
        </p:nvSpPr>
        <p:spPr>
          <a:xfrm>
            <a:off x="5534675" y="3857038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8689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izerunkow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BD00FA0-9914-8C47-9EA7-AE96828A2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73" y="1861877"/>
            <a:ext cx="3693855" cy="28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3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_tytułowy2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BB59819-99D1-C045-8913-0920B378E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339" y="2084622"/>
            <a:ext cx="3626236" cy="102528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dirty="0" err="1"/>
              <a:t>Dodatkowe</a:t>
            </a:r>
            <a:r>
              <a:rPr lang="en-GB" dirty="0"/>
              <a:t> </a:t>
            </a:r>
            <a:r>
              <a:rPr lang="en-GB" dirty="0" err="1"/>
              <a:t>informacje</a:t>
            </a:r>
            <a:r>
              <a:rPr lang="en-GB" dirty="0"/>
              <a:t> o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3" name="Prostokąt 2"/>
          <p:cNvSpPr/>
          <p:nvPr userDrawn="1"/>
        </p:nvSpPr>
        <p:spPr>
          <a:xfrm>
            <a:off x="576000" y="1712204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E5531FF-96AA-AD4B-A115-235D37549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500" y="554144"/>
            <a:ext cx="5483889" cy="918040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 smtClean="0"/>
              <a:t>Długi t</a:t>
            </a:r>
            <a:r>
              <a:rPr lang="en-GB" dirty="0" err="1" smtClean="0"/>
              <a:t>ytuł</a:t>
            </a:r>
            <a:r>
              <a:rPr lang="en-GB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GB" dirty="0" err="1" smtClean="0"/>
              <a:t>prezentacji</a:t>
            </a:r>
            <a:endParaRPr lang="en-GB" dirty="0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5BD00FA0-9914-8C47-9EA7-AE96828A2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55" y="4737262"/>
            <a:ext cx="2286408" cy="17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65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ajd spis treści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6C7EFE9C-4100-5448-B760-7CD795BE2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94"/>
          <a:stretch/>
        </p:blipFill>
        <p:spPr>
          <a:xfrm>
            <a:off x="5547360" y="0"/>
            <a:ext cx="6644640" cy="6882480"/>
          </a:xfrm>
          <a:prstGeom prst="rect">
            <a:avLst/>
          </a:prstGeom>
        </p:spPr>
      </p:pic>
      <p:sp>
        <p:nvSpPr>
          <p:cNvPr id="19" name="Dowolny kształt 18"/>
          <p:cNvSpPr/>
          <p:nvPr userDrawn="1"/>
        </p:nvSpPr>
        <p:spPr>
          <a:xfrm rot="18000000">
            <a:off x="321519" y="-720950"/>
            <a:ext cx="9215211" cy="7457199"/>
          </a:xfrm>
          <a:custGeom>
            <a:avLst/>
            <a:gdLst>
              <a:gd name="connsiteX0" fmla="*/ 5939202 w 9220926"/>
              <a:gd name="connsiteY0" fmla="*/ 0 h 7433040"/>
              <a:gd name="connsiteX1" fmla="*/ 8150726 w 9220926"/>
              <a:gd name="connsiteY1" fmla="*/ 3830472 h 7433040"/>
              <a:gd name="connsiteX2" fmla="*/ 8150726 w 9220926"/>
              <a:gd name="connsiteY2" fmla="*/ 3830474 h 7433040"/>
              <a:gd name="connsiteX3" fmla="*/ 8741053 w 9220926"/>
              <a:gd name="connsiteY3" fmla="*/ 4852952 h 7433040"/>
              <a:gd name="connsiteX4" fmla="*/ 8741052 w 9220926"/>
              <a:gd name="connsiteY4" fmla="*/ 4852952 h 7433040"/>
              <a:gd name="connsiteX5" fmla="*/ 8741053 w 9220926"/>
              <a:gd name="connsiteY5" fmla="*/ 4852953 h 7433040"/>
              <a:gd name="connsiteX6" fmla="*/ 9220926 w 9220926"/>
              <a:gd name="connsiteY6" fmla="*/ 5684116 h 7433040"/>
              <a:gd name="connsiteX7" fmla="*/ 8914441 w 9220926"/>
              <a:gd name="connsiteY7" fmla="*/ 5742480 h 7433040"/>
              <a:gd name="connsiteX8" fmla="*/ 8569322 w 9220926"/>
              <a:gd name="connsiteY8" fmla="*/ 5810664 h 7433040"/>
              <a:gd name="connsiteX9" fmla="*/ 8484612 w 9220926"/>
              <a:gd name="connsiteY9" fmla="*/ 5828001 h 7433040"/>
              <a:gd name="connsiteX10" fmla="*/ 8179301 w 9220926"/>
              <a:gd name="connsiteY10" fmla="*/ 5884969 h 7433040"/>
              <a:gd name="connsiteX11" fmla="*/ 8049354 w 9220926"/>
              <a:gd name="connsiteY11" fmla="*/ 5910508 h 7433040"/>
              <a:gd name="connsiteX12" fmla="*/ 8049354 w 9220926"/>
              <a:gd name="connsiteY12" fmla="*/ 5910508 h 7433040"/>
              <a:gd name="connsiteX13" fmla="*/ 7811554 w 9220926"/>
              <a:gd name="connsiteY13" fmla="*/ 5957243 h 7433040"/>
              <a:gd name="connsiteX14" fmla="*/ 5522176 w 9220926"/>
              <a:gd name="connsiteY14" fmla="*/ 6502908 h 7433040"/>
              <a:gd name="connsiteX15" fmla="*/ 5218948 w 9220926"/>
              <a:gd name="connsiteY15" fmla="*/ 6591588 h 7433040"/>
              <a:gd name="connsiteX16" fmla="*/ 5114063 w 9220926"/>
              <a:gd name="connsiteY16" fmla="*/ 6619020 h 7433040"/>
              <a:gd name="connsiteX17" fmla="*/ 2500298 w 9220926"/>
              <a:gd name="connsiteY17" fmla="*/ 7370555 h 7433040"/>
              <a:gd name="connsiteX18" fmla="*/ 2300983 w 9220926"/>
              <a:gd name="connsiteY18" fmla="*/ 7433040 h 7433040"/>
              <a:gd name="connsiteX19" fmla="*/ 820964 w 9220926"/>
              <a:gd name="connsiteY19" fmla="*/ 4857594 h 7433040"/>
              <a:gd name="connsiteX20" fmla="*/ 820963 w 9220926"/>
              <a:gd name="connsiteY20" fmla="*/ 4857592 h 7433040"/>
              <a:gd name="connsiteX21" fmla="*/ 820962 w 9220926"/>
              <a:gd name="connsiteY21" fmla="*/ 4857592 h 7433040"/>
              <a:gd name="connsiteX22" fmla="*/ 0 w 9220926"/>
              <a:gd name="connsiteY22" fmla="*/ 3429000 h 743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20926" h="7433040">
                <a:moveTo>
                  <a:pt x="5939202" y="0"/>
                </a:moveTo>
                <a:lnTo>
                  <a:pt x="8150726" y="3830472"/>
                </a:lnTo>
                <a:lnTo>
                  <a:pt x="8150726" y="3830474"/>
                </a:lnTo>
                <a:lnTo>
                  <a:pt x="8741053" y="4852952"/>
                </a:lnTo>
                <a:lnTo>
                  <a:pt x="8741052" y="4852952"/>
                </a:lnTo>
                <a:lnTo>
                  <a:pt x="8741053" y="4852953"/>
                </a:lnTo>
                <a:lnTo>
                  <a:pt x="9220926" y="5684116"/>
                </a:lnTo>
                <a:lnTo>
                  <a:pt x="8914441" y="5742480"/>
                </a:lnTo>
                <a:cubicBezTo>
                  <a:pt x="8800785" y="5764528"/>
                  <a:pt x="8685737" y="5787251"/>
                  <a:pt x="8569322" y="5810664"/>
                </a:cubicBezTo>
                <a:lnTo>
                  <a:pt x="8484612" y="5828001"/>
                </a:lnTo>
                <a:lnTo>
                  <a:pt x="8179301" y="5884969"/>
                </a:lnTo>
                <a:lnTo>
                  <a:pt x="8049354" y="5910508"/>
                </a:lnTo>
                <a:lnTo>
                  <a:pt x="8049354" y="5910508"/>
                </a:lnTo>
                <a:lnTo>
                  <a:pt x="7811554" y="5957243"/>
                </a:lnTo>
                <a:cubicBezTo>
                  <a:pt x="6968070" y="6126872"/>
                  <a:pt x="6224061" y="6304073"/>
                  <a:pt x="5522176" y="6502908"/>
                </a:cubicBezTo>
                <a:lnTo>
                  <a:pt x="5218948" y="6591588"/>
                </a:lnTo>
                <a:lnTo>
                  <a:pt x="5114063" y="6619020"/>
                </a:lnTo>
                <a:cubicBezTo>
                  <a:pt x="4281257" y="6839839"/>
                  <a:pt x="3408056" y="7089453"/>
                  <a:pt x="2500298" y="7370555"/>
                </a:cubicBezTo>
                <a:lnTo>
                  <a:pt x="2300983" y="7433040"/>
                </a:lnTo>
                <a:lnTo>
                  <a:pt x="820964" y="4857594"/>
                </a:lnTo>
                <a:lnTo>
                  <a:pt x="820963" y="4857592"/>
                </a:lnTo>
                <a:lnTo>
                  <a:pt x="820962" y="4857592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CDF38438-3E37-1F49-A259-E223854EA4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25" y="1572115"/>
            <a:ext cx="6201148" cy="301838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55B13B9-FEFF-1444-8042-D5C578D5C3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28174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Spis</a:t>
            </a:r>
            <a:r>
              <a:rPr lang="en-GB" dirty="0"/>
              <a:t> </a:t>
            </a:r>
            <a:r>
              <a:rPr lang="en-GB" dirty="0" err="1"/>
              <a:t>treści</a:t>
            </a:r>
            <a:endParaRPr lang="en-GB" dirty="0"/>
          </a:p>
        </p:txBody>
      </p:sp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9F3ABF65-19F2-3F48-809A-D58CD148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5C2BDF0C-C953-2447-BB66-0278D08E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D9096B15-24D7-4445-85FA-81C31B00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49" name="Prostokąt 48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82891"/>
            <a:ext cx="7634448" cy="1114268"/>
            <a:chOff x="4572685" y="5757068"/>
            <a:chExt cx="7634448" cy="1114268"/>
          </a:xfrm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0854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przekład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5">
            <a:extLst>
              <a:ext uri="{FF2B5EF4-FFF2-40B4-BE49-F238E27FC236}">
                <a16:creationId xmlns:a16="http://schemas.microsoft.com/office/drawing/2014/main" id="{A0D3B9D2-563E-CA48-8AB2-A8F2B9B4CA50}"/>
              </a:ext>
            </a:extLst>
          </p:cNvPr>
          <p:cNvSpPr/>
          <p:nvPr/>
        </p:nvSpPr>
        <p:spPr>
          <a:xfrm>
            <a:off x="-4186" y="409310"/>
            <a:ext cx="12196770" cy="6444879"/>
          </a:xfrm>
          <a:custGeom>
            <a:avLst/>
            <a:gdLst>
              <a:gd name="connsiteX0" fmla="*/ 12198096 w 12216384"/>
              <a:gd name="connsiteY0" fmla="*/ 0 h 6492240"/>
              <a:gd name="connsiteX1" fmla="*/ 0 w 12216384"/>
              <a:gd name="connsiteY1" fmla="*/ 3054096 h 6492240"/>
              <a:gd name="connsiteX2" fmla="*/ 45720 w 12216384"/>
              <a:gd name="connsiteY2" fmla="*/ 6492240 h 6492240"/>
              <a:gd name="connsiteX3" fmla="*/ 12216384 w 12216384"/>
              <a:gd name="connsiteY3" fmla="*/ 4050792 h 6492240"/>
              <a:gd name="connsiteX4" fmla="*/ 12198096 w 12216384"/>
              <a:gd name="connsiteY4" fmla="*/ 0 h 6492240"/>
              <a:gd name="connsiteX0" fmla="*/ 12198096 w 12216384"/>
              <a:gd name="connsiteY0" fmla="*/ 0 h 6485040"/>
              <a:gd name="connsiteX1" fmla="*/ 0 w 12216384"/>
              <a:gd name="connsiteY1" fmla="*/ 3054096 h 6485040"/>
              <a:gd name="connsiteX2" fmla="*/ 24120 w 12216384"/>
              <a:gd name="connsiteY2" fmla="*/ 6485040 h 6485040"/>
              <a:gd name="connsiteX3" fmla="*/ 12216384 w 12216384"/>
              <a:gd name="connsiteY3" fmla="*/ 4050792 h 6485040"/>
              <a:gd name="connsiteX4" fmla="*/ 12198096 w 12216384"/>
              <a:gd name="connsiteY4" fmla="*/ 0 h 6485040"/>
              <a:gd name="connsiteX0" fmla="*/ 12198096 w 12216384"/>
              <a:gd name="connsiteY0" fmla="*/ 0 h 6276240"/>
              <a:gd name="connsiteX1" fmla="*/ 0 w 12216384"/>
              <a:gd name="connsiteY1" fmla="*/ 3054096 h 6276240"/>
              <a:gd name="connsiteX2" fmla="*/ 31320 w 12216384"/>
              <a:gd name="connsiteY2" fmla="*/ 6276240 h 6276240"/>
              <a:gd name="connsiteX3" fmla="*/ 12216384 w 12216384"/>
              <a:gd name="connsiteY3" fmla="*/ 4050792 h 6276240"/>
              <a:gd name="connsiteX4" fmla="*/ 12198096 w 12216384"/>
              <a:gd name="connsiteY4" fmla="*/ 0 h 62762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4050792 h 6470640"/>
              <a:gd name="connsiteX4" fmla="*/ 12198096 w 12216384"/>
              <a:gd name="connsiteY4" fmla="*/ 0 h 64706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3575592 h 6470640"/>
              <a:gd name="connsiteX4" fmla="*/ 12198096 w 12216384"/>
              <a:gd name="connsiteY4" fmla="*/ 0 h 6470640"/>
              <a:gd name="connsiteX0" fmla="*/ 12198096 w 12198096"/>
              <a:gd name="connsiteY0" fmla="*/ 0 h 6470640"/>
              <a:gd name="connsiteX1" fmla="*/ 0 w 12198096"/>
              <a:gd name="connsiteY1" fmla="*/ 3054096 h 6470640"/>
              <a:gd name="connsiteX2" fmla="*/ 24120 w 12198096"/>
              <a:gd name="connsiteY2" fmla="*/ 6470640 h 6470640"/>
              <a:gd name="connsiteX3" fmla="*/ 12173184 w 12198096"/>
              <a:gd name="connsiteY3" fmla="*/ 4043592 h 6470640"/>
              <a:gd name="connsiteX4" fmla="*/ 12198096 w 12198096"/>
              <a:gd name="connsiteY4" fmla="*/ 0 h 6470640"/>
              <a:gd name="connsiteX0" fmla="*/ 11989296 w 12173184"/>
              <a:gd name="connsiteY0" fmla="*/ 0 h 6240240"/>
              <a:gd name="connsiteX1" fmla="*/ 0 w 12173184"/>
              <a:gd name="connsiteY1" fmla="*/ 2823696 h 6240240"/>
              <a:gd name="connsiteX2" fmla="*/ 24120 w 12173184"/>
              <a:gd name="connsiteY2" fmla="*/ 6240240 h 6240240"/>
              <a:gd name="connsiteX3" fmla="*/ 12173184 w 12173184"/>
              <a:gd name="connsiteY3" fmla="*/ 3813192 h 6240240"/>
              <a:gd name="connsiteX4" fmla="*/ 11989296 w 12173184"/>
              <a:gd name="connsiteY4" fmla="*/ 0 h 6240240"/>
              <a:gd name="connsiteX0" fmla="*/ 12190896 w 12190896"/>
              <a:gd name="connsiteY0" fmla="*/ 0 h 6449040"/>
              <a:gd name="connsiteX1" fmla="*/ 0 w 12190896"/>
              <a:gd name="connsiteY1" fmla="*/ 3032496 h 6449040"/>
              <a:gd name="connsiteX2" fmla="*/ 24120 w 12190896"/>
              <a:gd name="connsiteY2" fmla="*/ 6449040 h 6449040"/>
              <a:gd name="connsiteX3" fmla="*/ 12173184 w 12190896"/>
              <a:gd name="connsiteY3" fmla="*/ 4021992 h 6449040"/>
              <a:gd name="connsiteX4" fmla="*/ 12190896 w 12190896"/>
              <a:gd name="connsiteY4" fmla="*/ 0 h 6449040"/>
              <a:gd name="connsiteX0" fmla="*/ 12190896 w 12195673"/>
              <a:gd name="connsiteY0" fmla="*/ 0 h 6449040"/>
              <a:gd name="connsiteX1" fmla="*/ 0 w 12195673"/>
              <a:gd name="connsiteY1" fmla="*/ 3032496 h 6449040"/>
              <a:gd name="connsiteX2" fmla="*/ 24120 w 12195673"/>
              <a:gd name="connsiteY2" fmla="*/ 6449040 h 6449040"/>
              <a:gd name="connsiteX3" fmla="*/ 12173184 w 12195673"/>
              <a:gd name="connsiteY3" fmla="*/ 4021992 h 6449040"/>
              <a:gd name="connsiteX4" fmla="*/ 12190896 w 1219567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518"/>
              <a:gd name="connsiteY0" fmla="*/ 0 h 6449040"/>
              <a:gd name="connsiteX1" fmla="*/ 0 w 12194518"/>
              <a:gd name="connsiteY1" fmla="*/ 3032496 h 6449040"/>
              <a:gd name="connsiteX2" fmla="*/ 24120 w 12194518"/>
              <a:gd name="connsiteY2" fmla="*/ 6449040 h 6449040"/>
              <a:gd name="connsiteX3" fmla="*/ 12180933 w 12194518"/>
              <a:gd name="connsiteY3" fmla="*/ 4037490 h 6449040"/>
              <a:gd name="connsiteX4" fmla="*/ 12190896 w 12194518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45240 h 6449040"/>
              <a:gd name="connsiteX4" fmla="*/ 12190896 w 12205090"/>
              <a:gd name="connsiteY4" fmla="*/ 0 h 6449040"/>
              <a:gd name="connsiteX0" fmla="*/ 12190896 w 12192117"/>
              <a:gd name="connsiteY0" fmla="*/ 0 h 6449040"/>
              <a:gd name="connsiteX1" fmla="*/ 0 w 12192117"/>
              <a:gd name="connsiteY1" fmla="*/ 3032496 h 6449040"/>
              <a:gd name="connsiteX2" fmla="*/ 24120 w 12192117"/>
              <a:gd name="connsiteY2" fmla="*/ 6449040 h 6449040"/>
              <a:gd name="connsiteX3" fmla="*/ 12064043 w 12192117"/>
              <a:gd name="connsiteY3" fmla="*/ 4076771 h 6449040"/>
              <a:gd name="connsiteX4" fmla="*/ 12190896 w 12192117"/>
              <a:gd name="connsiteY4" fmla="*/ 0 h 6449040"/>
              <a:gd name="connsiteX0" fmla="*/ 12190896 w 12198091"/>
              <a:gd name="connsiteY0" fmla="*/ 0 h 6449040"/>
              <a:gd name="connsiteX1" fmla="*/ 0 w 12198091"/>
              <a:gd name="connsiteY1" fmla="*/ 3032496 h 6449040"/>
              <a:gd name="connsiteX2" fmla="*/ 24120 w 12198091"/>
              <a:gd name="connsiteY2" fmla="*/ 6449040 h 6449040"/>
              <a:gd name="connsiteX3" fmla="*/ 12190167 w 12198091"/>
              <a:gd name="connsiteY3" fmla="*/ 4062757 h 6449040"/>
              <a:gd name="connsiteX4" fmla="*/ 12190896 w 1219809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69763 h 6449040"/>
              <a:gd name="connsiteX4" fmla="*/ 12190896 w 12205090"/>
              <a:gd name="connsiteY4" fmla="*/ 0 h 6449040"/>
              <a:gd name="connsiteX0" fmla="*/ 12187392 w 12204659"/>
              <a:gd name="connsiteY0" fmla="*/ 0 h 6452543"/>
              <a:gd name="connsiteX1" fmla="*/ 0 w 12204659"/>
              <a:gd name="connsiteY1" fmla="*/ 3035999 h 6452543"/>
              <a:gd name="connsiteX2" fmla="*/ 24120 w 12204659"/>
              <a:gd name="connsiteY2" fmla="*/ 6452543 h 6452543"/>
              <a:gd name="connsiteX3" fmla="*/ 12204181 w 12204659"/>
              <a:gd name="connsiteY3" fmla="*/ 4073266 h 6452543"/>
              <a:gd name="connsiteX4" fmla="*/ 12187392 w 12204659"/>
              <a:gd name="connsiteY4" fmla="*/ 0 h 6452543"/>
              <a:gd name="connsiteX0" fmla="*/ 12191789 w 12205275"/>
              <a:gd name="connsiteY0" fmla="*/ 0 h 6456939"/>
              <a:gd name="connsiteX1" fmla="*/ 0 w 12205275"/>
              <a:gd name="connsiteY1" fmla="*/ 3040395 h 6456939"/>
              <a:gd name="connsiteX2" fmla="*/ 24120 w 12205275"/>
              <a:gd name="connsiteY2" fmla="*/ 6456939 h 6456939"/>
              <a:gd name="connsiteX3" fmla="*/ 12204181 w 12205275"/>
              <a:gd name="connsiteY3" fmla="*/ 4077662 h 6456939"/>
              <a:gd name="connsiteX4" fmla="*/ 12191789 w 12205275"/>
              <a:gd name="connsiteY4" fmla="*/ 0 h 6456939"/>
              <a:gd name="connsiteX0" fmla="*/ 12191789 w 12204294"/>
              <a:gd name="connsiteY0" fmla="*/ 11 h 6456950"/>
              <a:gd name="connsiteX1" fmla="*/ 0 w 12204294"/>
              <a:gd name="connsiteY1" fmla="*/ 3040406 h 6456950"/>
              <a:gd name="connsiteX2" fmla="*/ 24120 w 12204294"/>
              <a:gd name="connsiteY2" fmla="*/ 6456950 h 6456950"/>
              <a:gd name="connsiteX3" fmla="*/ 12204181 w 12204294"/>
              <a:gd name="connsiteY3" fmla="*/ 4077673 h 6456950"/>
              <a:gd name="connsiteX4" fmla="*/ 12191789 w 12204294"/>
              <a:gd name="connsiteY4" fmla="*/ 11 h 6456950"/>
              <a:gd name="connsiteX0" fmla="*/ 12194964 w 12204314"/>
              <a:gd name="connsiteY0" fmla="*/ 11 h 6456950"/>
              <a:gd name="connsiteX1" fmla="*/ 0 w 12204314"/>
              <a:gd name="connsiteY1" fmla="*/ 3040406 h 6456950"/>
              <a:gd name="connsiteX2" fmla="*/ 24120 w 12204314"/>
              <a:gd name="connsiteY2" fmla="*/ 6456950 h 6456950"/>
              <a:gd name="connsiteX3" fmla="*/ 12204181 w 12204314"/>
              <a:gd name="connsiteY3" fmla="*/ 4077673 h 6456950"/>
              <a:gd name="connsiteX4" fmla="*/ 12194964 w 12204314"/>
              <a:gd name="connsiteY4" fmla="*/ 11 h 6456950"/>
              <a:gd name="connsiteX0" fmla="*/ 12194964 w 12204341"/>
              <a:gd name="connsiteY0" fmla="*/ 0 h 6456939"/>
              <a:gd name="connsiteX1" fmla="*/ 0 w 12204341"/>
              <a:gd name="connsiteY1" fmla="*/ 3040395 h 6456939"/>
              <a:gd name="connsiteX2" fmla="*/ 24120 w 12204341"/>
              <a:gd name="connsiteY2" fmla="*/ 6456939 h 6456939"/>
              <a:gd name="connsiteX3" fmla="*/ 12204181 w 12204341"/>
              <a:gd name="connsiteY3" fmla="*/ 4077662 h 6456939"/>
              <a:gd name="connsiteX4" fmla="*/ 12194964 w 12204341"/>
              <a:gd name="connsiteY4" fmla="*/ 0 h 6456939"/>
              <a:gd name="connsiteX0" fmla="*/ 12194964 w 12204446"/>
              <a:gd name="connsiteY0" fmla="*/ 4 h 6456943"/>
              <a:gd name="connsiteX1" fmla="*/ 0 w 12204446"/>
              <a:gd name="connsiteY1" fmla="*/ 3040399 h 6456943"/>
              <a:gd name="connsiteX2" fmla="*/ 24120 w 12204446"/>
              <a:gd name="connsiteY2" fmla="*/ 6456943 h 6456943"/>
              <a:gd name="connsiteX3" fmla="*/ 12204181 w 12204446"/>
              <a:gd name="connsiteY3" fmla="*/ 4077666 h 6456943"/>
              <a:gd name="connsiteX4" fmla="*/ 12194964 w 12204446"/>
              <a:gd name="connsiteY4" fmla="*/ 4 h 6456943"/>
              <a:gd name="connsiteX0" fmla="*/ 12194964 w 12204446"/>
              <a:gd name="connsiteY0" fmla="*/ 4 h 6460118"/>
              <a:gd name="connsiteX1" fmla="*/ 0 w 12204446"/>
              <a:gd name="connsiteY1" fmla="*/ 3043574 h 6460118"/>
              <a:gd name="connsiteX2" fmla="*/ 24120 w 12204446"/>
              <a:gd name="connsiteY2" fmla="*/ 6460118 h 6460118"/>
              <a:gd name="connsiteX3" fmla="*/ 12204181 w 12204446"/>
              <a:gd name="connsiteY3" fmla="*/ 4080841 h 6460118"/>
              <a:gd name="connsiteX4" fmla="*/ 12194964 w 12204446"/>
              <a:gd name="connsiteY4" fmla="*/ 4 h 6460118"/>
              <a:gd name="connsiteX0" fmla="*/ 12194964 w 12198583"/>
              <a:gd name="connsiteY0" fmla="*/ 4 h 6460118"/>
              <a:gd name="connsiteX1" fmla="*/ 0 w 12198583"/>
              <a:gd name="connsiteY1" fmla="*/ 3043574 h 6460118"/>
              <a:gd name="connsiteX2" fmla="*/ 24120 w 12198583"/>
              <a:gd name="connsiteY2" fmla="*/ 6460118 h 6460118"/>
              <a:gd name="connsiteX3" fmla="*/ 12197831 w 12198583"/>
              <a:gd name="connsiteY3" fmla="*/ 4080841 h 6460118"/>
              <a:gd name="connsiteX4" fmla="*/ 12194964 w 12198583"/>
              <a:gd name="connsiteY4" fmla="*/ 4 h 646011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0770 w 12194389"/>
              <a:gd name="connsiteY0" fmla="*/ 4 h 6456308"/>
              <a:gd name="connsiteX1" fmla="*/ 1521 w 12194389"/>
              <a:gd name="connsiteY1" fmla="*/ 3047384 h 6456308"/>
              <a:gd name="connsiteX2" fmla="*/ 875 w 12194389"/>
              <a:gd name="connsiteY2" fmla="*/ 6456308 h 6456308"/>
              <a:gd name="connsiteX3" fmla="*/ 12193637 w 12194389"/>
              <a:gd name="connsiteY3" fmla="*/ 4080841 h 6456308"/>
              <a:gd name="connsiteX4" fmla="*/ 12190770 w 12194389"/>
              <a:gd name="connsiteY4" fmla="*/ 4 h 6456308"/>
              <a:gd name="connsiteX0" fmla="*/ 12191255 w 12194874"/>
              <a:gd name="connsiteY0" fmla="*/ 4 h 6456308"/>
              <a:gd name="connsiteX1" fmla="*/ 2006 w 12194874"/>
              <a:gd name="connsiteY1" fmla="*/ 3047384 h 6456308"/>
              <a:gd name="connsiteX2" fmla="*/ 1360 w 12194874"/>
              <a:gd name="connsiteY2" fmla="*/ 6456308 h 6456308"/>
              <a:gd name="connsiteX3" fmla="*/ 12194122 w 12194874"/>
              <a:gd name="connsiteY3" fmla="*/ 4080841 h 6456308"/>
              <a:gd name="connsiteX4" fmla="*/ 12191255 w 12194874"/>
              <a:gd name="connsiteY4" fmla="*/ 4 h 6456308"/>
              <a:gd name="connsiteX0" fmla="*/ 12193160 w 12195458"/>
              <a:gd name="connsiteY0" fmla="*/ 5 h 6444879"/>
              <a:gd name="connsiteX1" fmla="*/ 2006 w 12195458"/>
              <a:gd name="connsiteY1" fmla="*/ 3035955 h 6444879"/>
              <a:gd name="connsiteX2" fmla="*/ 1360 w 12195458"/>
              <a:gd name="connsiteY2" fmla="*/ 6444879 h 6444879"/>
              <a:gd name="connsiteX3" fmla="*/ 12194122 w 12195458"/>
              <a:gd name="connsiteY3" fmla="*/ 4069412 h 6444879"/>
              <a:gd name="connsiteX4" fmla="*/ 12193160 w 12195458"/>
              <a:gd name="connsiteY4" fmla="*/ 5 h 6444879"/>
              <a:gd name="connsiteX0" fmla="*/ 12194964 w 12197262"/>
              <a:gd name="connsiteY0" fmla="*/ 5 h 6444879"/>
              <a:gd name="connsiteX1" fmla="*/ 0 w 12197262"/>
              <a:gd name="connsiteY1" fmla="*/ 3035955 h 6444879"/>
              <a:gd name="connsiteX2" fmla="*/ 3164 w 12197262"/>
              <a:gd name="connsiteY2" fmla="*/ 6444879 h 6444879"/>
              <a:gd name="connsiteX3" fmla="*/ 12195926 w 12197262"/>
              <a:gd name="connsiteY3" fmla="*/ 4069412 h 6444879"/>
              <a:gd name="connsiteX4" fmla="*/ 12194964 w 12197262"/>
              <a:gd name="connsiteY4" fmla="*/ 5 h 64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262" h="6444879">
                <a:moveTo>
                  <a:pt x="12194964" y="5"/>
                </a:moveTo>
                <a:cubicBezTo>
                  <a:pt x="7627332" y="557237"/>
                  <a:pt x="3797232" y="1722723"/>
                  <a:pt x="0" y="3035955"/>
                </a:cubicBezTo>
                <a:cubicBezTo>
                  <a:pt x="2325" y="4172898"/>
                  <a:pt x="-1066" y="4799301"/>
                  <a:pt x="3164" y="6444879"/>
                </a:cubicBezTo>
                <a:cubicBezTo>
                  <a:pt x="4024052" y="5218263"/>
                  <a:pt x="7980151" y="4563885"/>
                  <a:pt x="12195926" y="4069412"/>
                </a:cubicBezTo>
                <a:cubicBezTo>
                  <a:pt x="12197747" y="4065024"/>
                  <a:pt x="12197960" y="-4881"/>
                  <a:pt x="12194964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6768-3C14-1742-89DE-9D34A8879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7489" y="3204863"/>
            <a:ext cx="5346700" cy="419786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grpSp>
        <p:nvGrpSpPr>
          <p:cNvPr id="5" name="GRID PNGE" hidden="1">
            <a:extLst>
              <a:ext uri="{FF2B5EF4-FFF2-40B4-BE49-F238E27FC236}">
                <a16:creationId xmlns:a16="http://schemas.microsoft.com/office/drawing/2014/main" id="{D5D58ED1-02FF-A843-8AB5-DAC6E4861E26}"/>
              </a:ext>
            </a:extLst>
          </p:cNvPr>
          <p:cNvGrpSpPr/>
          <p:nvPr/>
        </p:nvGrpSpPr>
        <p:grpSpPr>
          <a:xfrm>
            <a:off x="-600" y="-1"/>
            <a:ext cx="12193200" cy="6858002"/>
            <a:chOff x="-600" y="-1"/>
            <a:chExt cx="12193200" cy="68580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B1AA72-9B8C-D843-9E54-61E6E81DAC20}"/>
                </a:ext>
              </a:extLst>
            </p:cNvPr>
            <p:cNvSpPr/>
            <p:nvPr/>
          </p:nvSpPr>
          <p:spPr>
            <a:xfrm>
              <a:off x="11616000" y="-1"/>
              <a:ext cx="576000" cy="6858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47EC4D-71B5-8E4D-BC8A-1F35DC696701}"/>
                </a:ext>
              </a:extLst>
            </p:cNvPr>
            <p:cNvSpPr/>
            <p:nvPr/>
          </p:nvSpPr>
          <p:spPr>
            <a:xfrm rot="5400000">
              <a:off x="5808000" y="-5808000"/>
              <a:ext cx="576000" cy="1219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96187A-905A-E144-BB10-51A9883C4CA4}"/>
                </a:ext>
              </a:extLst>
            </p:cNvPr>
            <p:cNvSpPr/>
            <p:nvPr/>
          </p:nvSpPr>
          <p:spPr>
            <a:xfrm rot="5400000">
              <a:off x="5808000" y="473399"/>
              <a:ext cx="576000" cy="121932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B1DFF4-10DF-B440-8105-9DFA5F39BEFD}"/>
                </a:ext>
              </a:extLst>
            </p:cNvPr>
            <p:cNvSpPr/>
            <p:nvPr/>
          </p:nvSpPr>
          <p:spPr>
            <a:xfrm>
              <a:off x="1265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BB8245-044C-154A-B969-739195898753}"/>
                </a:ext>
              </a:extLst>
            </p:cNvPr>
            <p:cNvSpPr/>
            <p:nvPr/>
          </p:nvSpPr>
          <p:spPr>
            <a:xfrm>
              <a:off x="2206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5FF9BA-65E0-BE4B-8528-63881EAA3FBD}"/>
                </a:ext>
              </a:extLst>
            </p:cNvPr>
            <p:cNvSpPr/>
            <p:nvPr/>
          </p:nvSpPr>
          <p:spPr>
            <a:xfrm>
              <a:off x="3147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01799-C865-7B4F-B015-14E60DF1A70E}"/>
                </a:ext>
              </a:extLst>
            </p:cNvPr>
            <p:cNvSpPr/>
            <p:nvPr/>
          </p:nvSpPr>
          <p:spPr>
            <a:xfrm>
              <a:off x="4088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31B47A-A2A5-BD41-8C8F-E306F92A993D}"/>
                </a:ext>
              </a:extLst>
            </p:cNvPr>
            <p:cNvSpPr/>
            <p:nvPr/>
          </p:nvSpPr>
          <p:spPr>
            <a:xfrm>
              <a:off x="5029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F406A-2575-284E-88EF-F2853ADE71CB}"/>
                </a:ext>
              </a:extLst>
            </p:cNvPr>
            <p:cNvSpPr/>
            <p:nvPr/>
          </p:nvSpPr>
          <p:spPr>
            <a:xfrm>
              <a:off x="5970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23CF55-395E-0F4F-88C7-AA57D854621C}"/>
                </a:ext>
              </a:extLst>
            </p:cNvPr>
            <p:cNvSpPr/>
            <p:nvPr/>
          </p:nvSpPr>
          <p:spPr>
            <a:xfrm>
              <a:off x="6911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EA2BDE-EE9C-FC41-AB97-42642B1F3196}"/>
                </a:ext>
              </a:extLst>
            </p:cNvPr>
            <p:cNvSpPr/>
            <p:nvPr/>
          </p:nvSpPr>
          <p:spPr>
            <a:xfrm>
              <a:off x="7852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4741DC-9578-2541-82B8-0522E9EE4ECD}"/>
                </a:ext>
              </a:extLst>
            </p:cNvPr>
            <p:cNvSpPr/>
            <p:nvPr/>
          </p:nvSpPr>
          <p:spPr>
            <a:xfrm>
              <a:off x="8793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A4235-DD32-9543-B5F5-982CFF435FF6}"/>
                </a:ext>
              </a:extLst>
            </p:cNvPr>
            <p:cNvSpPr/>
            <p:nvPr/>
          </p:nvSpPr>
          <p:spPr>
            <a:xfrm>
              <a:off x="9734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E8C867-1BE2-BE45-9380-DF75FB5F8DE8}"/>
                </a:ext>
              </a:extLst>
            </p:cNvPr>
            <p:cNvSpPr/>
            <p:nvPr/>
          </p:nvSpPr>
          <p:spPr>
            <a:xfrm>
              <a:off x="10675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78698A-794E-FB42-9424-544F5CAD992A}"/>
                </a:ext>
              </a:extLst>
            </p:cNvPr>
            <p:cNvSpPr/>
            <p:nvPr/>
          </p:nvSpPr>
          <p:spPr>
            <a:xfrm rot="16200000">
              <a:off x="5970001" y="-4077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1432D2-6A85-BE4E-B298-849D7A237BC2}"/>
                </a:ext>
              </a:extLst>
            </p:cNvPr>
            <p:cNvSpPr/>
            <p:nvPr/>
          </p:nvSpPr>
          <p:spPr>
            <a:xfrm rot="16200000">
              <a:off x="5970001" y="-3084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EC8F77-E312-AA4C-AA09-57519B563F67}"/>
                </a:ext>
              </a:extLst>
            </p:cNvPr>
            <p:cNvSpPr/>
            <p:nvPr/>
          </p:nvSpPr>
          <p:spPr>
            <a:xfrm rot="16200000">
              <a:off x="5970002" y="-2091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DFA66-A832-4448-BF34-8DC7E017972E}"/>
                </a:ext>
              </a:extLst>
            </p:cNvPr>
            <p:cNvSpPr/>
            <p:nvPr/>
          </p:nvSpPr>
          <p:spPr>
            <a:xfrm rot="16200000">
              <a:off x="5970002" y="-1098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B8E3F5-8C46-5244-9843-0D798E3B19AE}"/>
                </a:ext>
              </a:extLst>
            </p:cNvPr>
            <p:cNvSpPr/>
            <p:nvPr/>
          </p:nvSpPr>
          <p:spPr>
            <a:xfrm rot="16200000">
              <a:off x="5970002" y="-105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F91715-FEBD-8547-A6AE-03968BA6C762}"/>
                </a:ext>
              </a:extLst>
            </p:cNvPr>
            <p:cNvSpPr/>
            <p:nvPr/>
          </p:nvSpPr>
          <p:spPr>
            <a:xfrm>
              <a:off x="0" y="0"/>
              <a:ext cx="576000" cy="6858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  <p:sp>
        <p:nvSpPr>
          <p:cNvPr id="28" name="Prostokąt 27"/>
          <p:cNvSpPr/>
          <p:nvPr/>
        </p:nvSpPr>
        <p:spPr>
          <a:xfrm>
            <a:off x="5534675" y="3857038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450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65BB7FE-1665-7F4D-80A4-07004E641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25" y="1572115"/>
            <a:ext cx="9465674" cy="301838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242BAC-838C-E74D-82CB-8E04FCA7D5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38" y="2111950"/>
            <a:ext cx="9465061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EACED8CB-1621-3943-8D84-E22A187C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80B3A943-ED80-F147-BBBC-635F6F4B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5FDF1A68-0F67-3B49-97C8-0F29F4F2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3D32017-F27C-5943-8E3D-A949E891F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50" name="Prostokąt 49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139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tekst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2CE27AF-207C-734F-AA06-E69ECADF28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37233" y="975247"/>
            <a:ext cx="4310063" cy="431006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L" dirty="0"/>
              <a:t>Wstaw  zdjęcie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C0C3D807-3D51-1C49-A4E8-D00749171E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63" y="2096281"/>
            <a:ext cx="4029900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22BE9C3B-0CE5-2341-9364-51B2DD7EC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50" y="1581259"/>
            <a:ext cx="4769224" cy="301838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3A55823-ECB0-C84A-88B9-EABEA51A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4C8A501-153F-5445-B990-2BC55F4D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D794B01E-EDFA-FB46-86FD-6D01840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99ADF1EE-31CE-8E45-B5BB-94362BEA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43" name="Prostokąt 42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/>
              </a:solidFill>
            </a:endParaRPr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7030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tekst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26" name="Chart Placeholder 3">
            <a:extLst>
              <a:ext uri="{FF2B5EF4-FFF2-40B4-BE49-F238E27FC236}">
                <a16:creationId xmlns:a16="http://schemas.microsoft.com/office/drawing/2014/main" id="{20813F71-1F19-2443-AD65-F24833E22E37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355612" y="1568999"/>
            <a:ext cx="7259788" cy="3720001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PL" dirty="0"/>
              <a:t>Wstaw wykres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7859F5C1-7FF5-4141-A0C6-41275CB07E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63" y="2096281"/>
            <a:ext cx="3704537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5490705-8300-A545-9B7C-759DCF3AFC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50" y="1581259"/>
            <a:ext cx="3705150" cy="335790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4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 bez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rgbClr val="6F95CD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Prostokąt 38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35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bez tre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Prostokąt 38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12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853" y="477762"/>
            <a:ext cx="10515600" cy="63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792" y="1622931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8BB980-2037-2B43-87B1-73334CB2D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98CA76-18B3-7D49-8F3C-8AFBDCD6F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F648F8-E2C2-1D4D-B521-DCDAB28D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349" y="6364654"/>
            <a:ext cx="48064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PL" smtClean="0"/>
              <a:t>‹#›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667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80" r:id="rId2"/>
    <p:sldLayoutId id="2147483870" r:id="rId3"/>
    <p:sldLayoutId id="2147483861" r:id="rId4"/>
    <p:sldLayoutId id="2147483788" r:id="rId5"/>
    <p:sldLayoutId id="2147483848" r:id="rId6"/>
    <p:sldLayoutId id="2147483850" r:id="rId7"/>
    <p:sldLayoutId id="2147483864" r:id="rId8"/>
    <p:sldLayoutId id="2147483837" r:id="rId9"/>
    <p:sldLayoutId id="2147483879" r:id="rId10"/>
    <p:sldLayoutId id="2147483853" r:id="rId11"/>
    <p:sldLayoutId id="21474838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3" orient="horz" pos="368" userDrawn="1">
          <p15:clr>
            <a:srgbClr val="F26B43"/>
          </p15:clr>
        </p15:guide>
        <p15:guide id="14" pos="370" userDrawn="1">
          <p15:clr>
            <a:srgbClr val="F26B43"/>
          </p15:clr>
        </p15:guide>
        <p15:guide id="15" pos="7310" userDrawn="1">
          <p15:clr>
            <a:srgbClr val="F26B43"/>
          </p15:clr>
        </p15:guide>
        <p15:guide id="16" orient="horz" pos="3952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C7EFE9C-4100-5448-B760-7CD795BE2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1" y="5774"/>
            <a:ext cx="12198091" cy="6860848"/>
          </a:xfrm>
          <a:custGeom>
            <a:avLst/>
            <a:gdLst>
              <a:gd name="connsiteX0" fmla="*/ 12194472 w 12198091"/>
              <a:gd name="connsiteY0" fmla="*/ 5 h 6460118"/>
              <a:gd name="connsiteX1" fmla="*/ 12197339 w 12198091"/>
              <a:gd name="connsiteY1" fmla="*/ 4080842 h 6460118"/>
              <a:gd name="connsiteX2" fmla="*/ 777111 w 12198091"/>
              <a:gd name="connsiteY2" fmla="*/ 6236691 h 6460118"/>
              <a:gd name="connsiteX3" fmla="*/ 24123 w 12198091"/>
              <a:gd name="connsiteY3" fmla="*/ 6460118 h 6460118"/>
              <a:gd name="connsiteX4" fmla="*/ 24119 w 12198091"/>
              <a:gd name="connsiteY4" fmla="*/ 6460118 h 6460118"/>
              <a:gd name="connsiteX5" fmla="*/ 0 w 12198091"/>
              <a:gd name="connsiteY5" fmla="*/ 3043575 h 6460118"/>
              <a:gd name="connsiteX6" fmla="*/ 12194472 w 12198091"/>
              <a:gd name="connsiteY6" fmla="*/ 5 h 646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091" h="6460118">
                <a:moveTo>
                  <a:pt x="12194472" y="5"/>
                </a:moveTo>
                <a:cubicBezTo>
                  <a:pt x="12197468" y="-4881"/>
                  <a:pt x="12199160" y="4076454"/>
                  <a:pt x="12197339" y="4080842"/>
                </a:cubicBezTo>
                <a:cubicBezTo>
                  <a:pt x="8245210" y="4544411"/>
                  <a:pt x="4538045" y="5151869"/>
                  <a:pt x="777111" y="6236691"/>
                </a:cubicBezTo>
                <a:lnTo>
                  <a:pt x="24123" y="6460118"/>
                </a:lnTo>
                <a:lnTo>
                  <a:pt x="24119" y="6460118"/>
                </a:lnTo>
                <a:lnTo>
                  <a:pt x="0" y="3043575"/>
                </a:lnTo>
                <a:cubicBezTo>
                  <a:pt x="3797079" y="1730343"/>
                  <a:pt x="7627025" y="557237"/>
                  <a:pt x="12194472" y="5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B8164-AFAC-D348-BD0C-676283128F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500" y="554144"/>
            <a:ext cx="6647635" cy="950460"/>
          </a:xfrm>
        </p:spPr>
        <p:txBody>
          <a:bodyPr/>
          <a:lstStyle/>
          <a:p>
            <a:r>
              <a:rPr lang="pl-PL" sz="2000" dirty="0"/>
              <a:t>Informacja nt. nieruchomości </a:t>
            </a:r>
            <a:endParaRPr lang="pl-PL" sz="2000" dirty="0" smtClean="0"/>
          </a:p>
          <a:p>
            <a:pPr>
              <a:spcBef>
                <a:spcPts val="0"/>
              </a:spcBef>
            </a:pPr>
            <a:r>
              <a:rPr lang="pl-PL" sz="2000" dirty="0" smtClean="0"/>
              <a:t>w </a:t>
            </a:r>
            <a:r>
              <a:rPr lang="pl-PL" sz="2000" dirty="0"/>
              <a:t>miejscowości </a:t>
            </a:r>
            <a:r>
              <a:rPr lang="pl-PL" sz="2000" dirty="0" smtClean="0"/>
              <a:t>Jasło</a:t>
            </a:r>
            <a:endParaRPr lang="en-PL" sz="2000" dirty="0">
              <a:solidFill>
                <a:schemeClr val="accent2"/>
              </a:solidFill>
            </a:endParaRPr>
          </a:p>
        </p:txBody>
      </p:sp>
      <p:grpSp>
        <p:nvGrpSpPr>
          <p:cNvPr id="8" name="Group 56">
            <a:extLst>
              <a:ext uri="{FF2B5EF4-FFF2-40B4-BE49-F238E27FC236}">
                <a16:creationId xmlns:a16="http://schemas.microsoft.com/office/drawing/2014/main" id="{20BA971C-5FFF-DF40-B2F6-17347BE9B912}"/>
              </a:ext>
            </a:extLst>
          </p:cNvPr>
          <p:cNvGrpSpPr/>
          <p:nvPr/>
        </p:nvGrpSpPr>
        <p:grpSpPr>
          <a:xfrm>
            <a:off x="-6091" y="3190010"/>
            <a:ext cx="8113026" cy="3676700"/>
            <a:chOff x="-6091" y="3429999"/>
            <a:chExt cx="8113026" cy="3428001"/>
          </a:xfrm>
        </p:grpSpPr>
        <p:sp>
          <p:nvSpPr>
            <p:cNvPr id="9" name="Freeform 57">
              <a:extLst>
                <a:ext uri="{FF2B5EF4-FFF2-40B4-BE49-F238E27FC236}">
                  <a16:creationId xmlns:a16="http://schemas.microsoft.com/office/drawing/2014/main" id="{770EDC02-8302-D246-A0D6-E2546D566378}"/>
                </a:ext>
              </a:extLst>
            </p:cNvPr>
            <p:cNvSpPr/>
            <p:nvPr/>
          </p:nvSpPr>
          <p:spPr>
            <a:xfrm>
              <a:off x="-6091" y="3429999"/>
              <a:ext cx="5387716" cy="3428001"/>
            </a:xfrm>
            <a:custGeom>
              <a:avLst/>
              <a:gdLst>
                <a:gd name="connsiteX0" fmla="*/ 0 w 5375563"/>
                <a:gd name="connsiteY0" fmla="*/ 0 h 3352800"/>
                <a:gd name="connsiteX1" fmla="*/ 5375563 w 5375563"/>
                <a:gd name="connsiteY1" fmla="*/ 2050473 h 3352800"/>
                <a:gd name="connsiteX2" fmla="*/ 27709 w 5375563"/>
                <a:gd name="connsiteY2" fmla="*/ 3352800 h 3352800"/>
                <a:gd name="connsiteX3" fmla="*/ 0 w 5375563"/>
                <a:gd name="connsiteY3" fmla="*/ 0 h 3352800"/>
                <a:gd name="connsiteX0" fmla="*/ 0 w 5375563"/>
                <a:gd name="connsiteY0" fmla="*/ 0 h 3352800"/>
                <a:gd name="connsiteX1" fmla="*/ 5375563 w 5375563"/>
                <a:gd name="connsiteY1" fmla="*/ 2050473 h 3352800"/>
                <a:gd name="connsiteX2" fmla="*/ 27709 w 5375563"/>
                <a:gd name="connsiteY2" fmla="*/ 3352800 h 3352800"/>
                <a:gd name="connsiteX3" fmla="*/ 0 w 5375563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58690"/>
                <a:gd name="connsiteY0" fmla="*/ 0 h 3394363"/>
                <a:gd name="connsiteX1" fmla="*/ 5458690 w 5458690"/>
                <a:gd name="connsiteY1" fmla="*/ 2064327 h 3394363"/>
                <a:gd name="connsiteX2" fmla="*/ 41563 w 5458690"/>
                <a:gd name="connsiteY2" fmla="*/ 3394363 h 3394363"/>
                <a:gd name="connsiteX3" fmla="*/ 0 w 5458690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73"/>
                <a:gd name="connsiteX1" fmla="*/ 5444836 w 5444836"/>
                <a:gd name="connsiteY1" fmla="*/ 2064327 h 3394373"/>
                <a:gd name="connsiteX2" fmla="*/ 41563 w 5444836"/>
                <a:gd name="connsiteY2" fmla="*/ 3394363 h 3394373"/>
                <a:gd name="connsiteX3" fmla="*/ 0 w 5444836"/>
                <a:gd name="connsiteY3" fmla="*/ 0 h 3394373"/>
                <a:gd name="connsiteX0" fmla="*/ 0 w 5444836"/>
                <a:gd name="connsiteY0" fmla="*/ 0 h 3408972"/>
                <a:gd name="connsiteX1" fmla="*/ 5444836 w 5444836"/>
                <a:gd name="connsiteY1" fmla="*/ 2064327 h 3408972"/>
                <a:gd name="connsiteX2" fmla="*/ 26560 w 5444836"/>
                <a:gd name="connsiteY2" fmla="*/ 3408962 h 3408972"/>
                <a:gd name="connsiteX3" fmla="*/ 0 w 5444836"/>
                <a:gd name="connsiteY3" fmla="*/ 0 h 3408972"/>
                <a:gd name="connsiteX0" fmla="*/ 0 w 5444836"/>
                <a:gd name="connsiteY0" fmla="*/ 0 h 3399238"/>
                <a:gd name="connsiteX1" fmla="*/ 5444836 w 5444836"/>
                <a:gd name="connsiteY1" fmla="*/ 2064327 h 3399238"/>
                <a:gd name="connsiteX2" fmla="*/ 21559 w 5444836"/>
                <a:gd name="connsiteY2" fmla="*/ 3399228 h 3399238"/>
                <a:gd name="connsiteX3" fmla="*/ 0 w 5444836"/>
                <a:gd name="connsiteY3" fmla="*/ 0 h 3399238"/>
                <a:gd name="connsiteX0" fmla="*/ 0 w 5444836"/>
                <a:gd name="connsiteY0" fmla="*/ 0 h 3413838"/>
                <a:gd name="connsiteX1" fmla="*/ 5444836 w 5444836"/>
                <a:gd name="connsiteY1" fmla="*/ 2064327 h 3413838"/>
                <a:gd name="connsiteX2" fmla="*/ 1554 w 5444836"/>
                <a:gd name="connsiteY2" fmla="*/ 3413828 h 3413838"/>
                <a:gd name="connsiteX3" fmla="*/ 0 w 5444836"/>
                <a:gd name="connsiteY3" fmla="*/ 0 h 3413838"/>
                <a:gd name="connsiteX0" fmla="*/ 0 w 5459839"/>
                <a:gd name="connsiteY0" fmla="*/ 0 h 3413838"/>
                <a:gd name="connsiteX1" fmla="*/ 5459839 w 5459839"/>
                <a:gd name="connsiteY1" fmla="*/ 2083794 h 3413838"/>
                <a:gd name="connsiteX2" fmla="*/ 1554 w 5459839"/>
                <a:gd name="connsiteY2" fmla="*/ 3413828 h 3413838"/>
                <a:gd name="connsiteX3" fmla="*/ 0 w 5459839"/>
                <a:gd name="connsiteY3" fmla="*/ 0 h 3413838"/>
                <a:gd name="connsiteX0" fmla="*/ 0 w 5459839"/>
                <a:gd name="connsiteY0" fmla="*/ 0 h 3413838"/>
                <a:gd name="connsiteX1" fmla="*/ 5459839 w 5459839"/>
                <a:gd name="connsiteY1" fmla="*/ 2083794 h 3413838"/>
                <a:gd name="connsiteX2" fmla="*/ 1554 w 5459839"/>
                <a:gd name="connsiteY2" fmla="*/ 3413828 h 3413838"/>
                <a:gd name="connsiteX3" fmla="*/ 0 w 5459839"/>
                <a:gd name="connsiteY3" fmla="*/ 0 h 3413838"/>
                <a:gd name="connsiteX0" fmla="*/ 13450 w 5458285"/>
                <a:gd name="connsiteY0" fmla="*/ 0 h 3394260"/>
                <a:gd name="connsiteX1" fmla="*/ 5458285 w 5458285"/>
                <a:gd name="connsiteY1" fmla="*/ 2064216 h 3394260"/>
                <a:gd name="connsiteX2" fmla="*/ 0 w 5458285"/>
                <a:gd name="connsiteY2" fmla="*/ 3394250 h 3394260"/>
                <a:gd name="connsiteX3" fmla="*/ 13450 w 5458285"/>
                <a:gd name="connsiteY3" fmla="*/ 0 h 3394260"/>
                <a:gd name="connsiteX0" fmla="*/ 23452 w 5458285"/>
                <a:gd name="connsiteY0" fmla="*/ 0 h 3311057"/>
                <a:gd name="connsiteX1" fmla="*/ 5458285 w 5458285"/>
                <a:gd name="connsiteY1" fmla="*/ 1981012 h 3311057"/>
                <a:gd name="connsiteX2" fmla="*/ 0 w 5458285"/>
                <a:gd name="connsiteY2" fmla="*/ 3311046 h 3311057"/>
                <a:gd name="connsiteX3" fmla="*/ 23452 w 5458285"/>
                <a:gd name="connsiteY3" fmla="*/ 0 h 3311057"/>
                <a:gd name="connsiteX0" fmla="*/ 0 w 5464839"/>
                <a:gd name="connsiteY0" fmla="*/ 0 h 3399155"/>
                <a:gd name="connsiteX1" fmla="*/ 5464839 w 5464839"/>
                <a:gd name="connsiteY1" fmla="*/ 2069111 h 3399155"/>
                <a:gd name="connsiteX2" fmla="*/ 6554 w 5464839"/>
                <a:gd name="connsiteY2" fmla="*/ 3399145 h 3399155"/>
                <a:gd name="connsiteX3" fmla="*/ 0 w 5464839"/>
                <a:gd name="connsiteY3" fmla="*/ 0 h 3399155"/>
                <a:gd name="connsiteX0" fmla="*/ 0 w 5464839"/>
                <a:gd name="connsiteY0" fmla="*/ 0 h 3412844"/>
                <a:gd name="connsiteX1" fmla="*/ 5464839 w 5464839"/>
                <a:gd name="connsiteY1" fmla="*/ 2069111 h 3412844"/>
                <a:gd name="connsiteX2" fmla="*/ 6554 w 5464839"/>
                <a:gd name="connsiteY2" fmla="*/ 3412834 h 3412844"/>
                <a:gd name="connsiteX3" fmla="*/ 0 w 5464839"/>
                <a:gd name="connsiteY3" fmla="*/ 0 h 3412844"/>
                <a:gd name="connsiteX0" fmla="*/ 0 w 5464839"/>
                <a:gd name="connsiteY0" fmla="*/ 0 h 3412844"/>
                <a:gd name="connsiteX1" fmla="*/ 5464839 w 5464839"/>
                <a:gd name="connsiteY1" fmla="*/ 2069111 h 3412844"/>
                <a:gd name="connsiteX2" fmla="*/ 6554 w 5464839"/>
                <a:gd name="connsiteY2" fmla="*/ 3412834 h 3412844"/>
                <a:gd name="connsiteX3" fmla="*/ 0 w 5464839"/>
                <a:gd name="connsiteY3" fmla="*/ 0 h 3412844"/>
                <a:gd name="connsiteX0" fmla="*/ 0 w 5457844"/>
                <a:gd name="connsiteY0" fmla="*/ 0 h 3412844"/>
                <a:gd name="connsiteX1" fmla="*/ 5457844 w 5457844"/>
                <a:gd name="connsiteY1" fmla="*/ 2075955 h 3412844"/>
                <a:gd name="connsiteX2" fmla="*/ 6554 w 5457844"/>
                <a:gd name="connsiteY2" fmla="*/ 3412834 h 3412844"/>
                <a:gd name="connsiteX3" fmla="*/ 0 w 5457844"/>
                <a:gd name="connsiteY3" fmla="*/ 0 h 3412844"/>
                <a:gd name="connsiteX0" fmla="*/ 0 w 5457844"/>
                <a:gd name="connsiteY0" fmla="*/ 0 h 3422327"/>
                <a:gd name="connsiteX1" fmla="*/ 5457844 w 5457844"/>
                <a:gd name="connsiteY1" fmla="*/ 2075955 h 3422327"/>
                <a:gd name="connsiteX2" fmla="*/ 95 w 5457844"/>
                <a:gd name="connsiteY2" fmla="*/ 3422317 h 3422327"/>
                <a:gd name="connsiteX3" fmla="*/ 0 w 5457844"/>
                <a:gd name="connsiteY3" fmla="*/ 0 h 3422327"/>
                <a:gd name="connsiteX0" fmla="*/ 6365 w 5464209"/>
                <a:gd name="connsiteY0" fmla="*/ 0 h 3428649"/>
                <a:gd name="connsiteX1" fmla="*/ 5464209 w 5464209"/>
                <a:gd name="connsiteY1" fmla="*/ 2075955 h 3428649"/>
                <a:gd name="connsiteX2" fmla="*/ 0 w 5464209"/>
                <a:gd name="connsiteY2" fmla="*/ 3428639 h 3428649"/>
                <a:gd name="connsiteX3" fmla="*/ 6365 w 5464209"/>
                <a:gd name="connsiteY3" fmla="*/ 0 h 3428649"/>
                <a:gd name="connsiteX0" fmla="*/ 3135 w 5460979"/>
                <a:gd name="connsiteY0" fmla="*/ 0 h 3422327"/>
                <a:gd name="connsiteX1" fmla="*/ 5460979 w 5460979"/>
                <a:gd name="connsiteY1" fmla="*/ 2075955 h 3422327"/>
                <a:gd name="connsiteX2" fmla="*/ 0 w 5460979"/>
                <a:gd name="connsiteY2" fmla="*/ 3422317 h 3422327"/>
                <a:gd name="connsiteX3" fmla="*/ 3135 w 5460979"/>
                <a:gd name="connsiteY3" fmla="*/ 0 h 3422327"/>
                <a:gd name="connsiteX0" fmla="*/ 3135 w 5470669"/>
                <a:gd name="connsiteY0" fmla="*/ 0 h 3422327"/>
                <a:gd name="connsiteX1" fmla="*/ 5470669 w 5470669"/>
                <a:gd name="connsiteY1" fmla="*/ 2079116 h 3422327"/>
                <a:gd name="connsiteX2" fmla="*/ 0 w 5470669"/>
                <a:gd name="connsiteY2" fmla="*/ 3422317 h 3422327"/>
                <a:gd name="connsiteX3" fmla="*/ 3135 w 5470669"/>
                <a:gd name="connsiteY3" fmla="*/ 0 h 3422327"/>
                <a:gd name="connsiteX0" fmla="*/ 3135 w 5470669"/>
                <a:gd name="connsiteY0" fmla="*/ 0 h 3428649"/>
                <a:gd name="connsiteX1" fmla="*/ 5470669 w 5470669"/>
                <a:gd name="connsiteY1" fmla="*/ 2079116 h 3428649"/>
                <a:gd name="connsiteX2" fmla="*/ 0 w 5470669"/>
                <a:gd name="connsiteY2" fmla="*/ 3428639 h 3428649"/>
                <a:gd name="connsiteX3" fmla="*/ 3135 w 5470669"/>
                <a:gd name="connsiteY3" fmla="*/ 0 h 3428649"/>
                <a:gd name="connsiteX0" fmla="*/ 0 w 5467534"/>
                <a:gd name="connsiteY0" fmla="*/ 0 h 3340143"/>
                <a:gd name="connsiteX1" fmla="*/ 5467534 w 5467534"/>
                <a:gd name="connsiteY1" fmla="*/ 2079116 h 3340143"/>
                <a:gd name="connsiteX2" fmla="*/ 3325 w 5467534"/>
                <a:gd name="connsiteY2" fmla="*/ 3340132 h 3340143"/>
                <a:gd name="connsiteX3" fmla="*/ 0 w 5467534"/>
                <a:gd name="connsiteY3" fmla="*/ 0 h 3340143"/>
                <a:gd name="connsiteX0" fmla="*/ 0 w 5467534"/>
                <a:gd name="connsiteY0" fmla="*/ 0 h 3412844"/>
                <a:gd name="connsiteX1" fmla="*/ 5467534 w 5467534"/>
                <a:gd name="connsiteY1" fmla="*/ 2079116 h 3412844"/>
                <a:gd name="connsiteX2" fmla="*/ 6555 w 5467534"/>
                <a:gd name="connsiteY2" fmla="*/ 3412834 h 3412844"/>
                <a:gd name="connsiteX3" fmla="*/ 0 w 5467534"/>
                <a:gd name="connsiteY3" fmla="*/ 0 h 34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7534" h="3412844">
                  <a:moveTo>
                    <a:pt x="0" y="0"/>
                  </a:moveTo>
                  <a:cubicBezTo>
                    <a:pt x="1833418" y="586509"/>
                    <a:pt x="3661825" y="1229370"/>
                    <a:pt x="5467534" y="2079116"/>
                  </a:cubicBezTo>
                  <a:cubicBezTo>
                    <a:pt x="3130350" y="2594714"/>
                    <a:pt x="1448683" y="2993446"/>
                    <a:pt x="6555" y="3412834"/>
                  </a:cubicBezTo>
                  <a:cubicBezTo>
                    <a:pt x="6853" y="3419886"/>
                    <a:pt x="3724" y="41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10" name="Freeform 58">
              <a:extLst>
                <a:ext uri="{FF2B5EF4-FFF2-40B4-BE49-F238E27FC236}">
                  <a16:creationId xmlns:a16="http://schemas.microsoft.com/office/drawing/2014/main" id="{F3BE4DE6-4F31-6B4F-9628-E7BFB3DAB2E3}"/>
                </a:ext>
              </a:extLst>
            </p:cNvPr>
            <p:cNvSpPr/>
            <p:nvPr/>
          </p:nvSpPr>
          <p:spPr>
            <a:xfrm>
              <a:off x="-6091" y="5516532"/>
              <a:ext cx="8113026" cy="1341468"/>
            </a:xfrm>
            <a:custGeom>
              <a:avLst/>
              <a:gdLst>
                <a:gd name="connsiteX0" fmla="*/ 8097328 w 8097328"/>
                <a:gd name="connsiteY0" fmla="*/ 1328468 h 1339969"/>
                <a:gd name="connsiteX1" fmla="*/ 5365630 w 8097328"/>
                <a:gd name="connsiteY1" fmla="*/ 0 h 1339969"/>
                <a:gd name="connsiteX2" fmla="*/ 0 w 8097328"/>
                <a:gd name="connsiteY2" fmla="*/ 1339969 h 1339969"/>
                <a:gd name="connsiteX3" fmla="*/ 8097328 w 8097328"/>
                <a:gd name="connsiteY3" fmla="*/ 1328468 h 1339969"/>
                <a:gd name="connsiteX0" fmla="*/ 8097328 w 8097328"/>
                <a:gd name="connsiteY0" fmla="*/ 1336317 h 1347818"/>
                <a:gd name="connsiteX1" fmla="*/ 5361706 w 8097328"/>
                <a:gd name="connsiteY1" fmla="*/ 0 h 1347818"/>
                <a:gd name="connsiteX2" fmla="*/ 0 w 8097328"/>
                <a:gd name="connsiteY2" fmla="*/ 1347818 h 1347818"/>
                <a:gd name="connsiteX3" fmla="*/ 8097328 w 8097328"/>
                <a:gd name="connsiteY3" fmla="*/ 1336317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37816 h 1341468"/>
                <a:gd name="connsiteX1" fmla="*/ 5383931 w 8113026"/>
                <a:gd name="connsiteY1" fmla="*/ 0 h 1341468"/>
                <a:gd name="connsiteX2" fmla="*/ 0 w 8113026"/>
                <a:gd name="connsiteY2" fmla="*/ 1341468 h 1341468"/>
                <a:gd name="connsiteX3" fmla="*/ 8113026 w 8113026"/>
                <a:gd name="connsiteY3" fmla="*/ 1337816 h 1341468"/>
                <a:gd name="connsiteX0" fmla="*/ 8113026 w 8113026"/>
                <a:gd name="connsiteY0" fmla="*/ 1337816 h 1341468"/>
                <a:gd name="connsiteX1" fmla="*/ 5383931 w 8113026"/>
                <a:gd name="connsiteY1" fmla="*/ 0 h 1341468"/>
                <a:gd name="connsiteX2" fmla="*/ 0 w 8113026"/>
                <a:gd name="connsiteY2" fmla="*/ 1341468 h 1341468"/>
                <a:gd name="connsiteX3" fmla="*/ 8113026 w 8113026"/>
                <a:gd name="connsiteY3" fmla="*/ 1337816 h 13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3026" h="1341468">
                  <a:moveTo>
                    <a:pt x="8113026" y="1337816"/>
                  </a:moveTo>
                  <a:cubicBezTo>
                    <a:pt x="7231239" y="862290"/>
                    <a:pt x="6328509" y="412734"/>
                    <a:pt x="5383931" y="0"/>
                  </a:cubicBezTo>
                  <a:cubicBezTo>
                    <a:pt x="3634401" y="356980"/>
                    <a:pt x="1791160" y="805857"/>
                    <a:pt x="0" y="1341468"/>
                  </a:cubicBezTo>
                  <a:lnTo>
                    <a:pt x="8113026" y="13378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</p:grpSp>
    </p:spTree>
    <p:extLst>
      <p:ext uri="{BB962C8B-B14F-4D97-AF65-F5344CB8AC3E}">
        <p14:creationId xmlns:p14="http://schemas.microsoft.com/office/powerpoint/2010/main" val="19484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Dokumentacja zdjęciowa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25" y="1172505"/>
            <a:ext cx="7597787" cy="50622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56" y="1214614"/>
            <a:ext cx="7729522" cy="51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Dokumentacja zdjęciowa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25" y="1172505"/>
            <a:ext cx="7597787" cy="50622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82" y="1115711"/>
            <a:ext cx="7768269" cy="51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 smtClean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Lokalizacja zdjęciowa</a:t>
            </a:r>
            <a:endParaRPr lang="pl-PL" sz="3200" b="1" dirty="0">
              <a:solidFill>
                <a:schemeClr val="accent2"/>
              </a:solidFill>
              <a:latin typeface="Trebuchet MS" panose="020B070302020209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86602" y="6070078"/>
            <a:ext cx="703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Źródło: https</a:t>
            </a:r>
            <a:r>
              <a:rPr lang="pl-PL" b="1" dirty="0"/>
              <a:t>:/</a:t>
            </a:r>
            <a:r>
              <a:rPr lang="pl-PL" b="1" dirty="0" smtClean="0"/>
              <a:t>geoportal360.pl/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-1" t="12629" r="9150" b="2315"/>
          <a:stretch/>
        </p:blipFill>
        <p:spPr>
          <a:xfrm>
            <a:off x="1644589" y="1034084"/>
            <a:ext cx="8499051" cy="49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11348836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dotychczasowego sposobu wykorzystywania nieruchomości.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chemeClr val="accent2"/>
              </a:solidFill>
              <a:latin typeface="Trebuchet MS" panose="020B070302020209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52786" y="1519362"/>
            <a:ext cx="8090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Nieruchomość do 2012 roku wykorzystywana była jako siedziba Rejonu Energetycznego Jasło z siedzibą w Jaśle przy ul. Kościuszki 12. Po konsolidacji we wrześniu 2012 r.  Rejonów Energetycznych  Jasło i Krosno w miejsce RE Jasło utworzony został Posterunek Energetyczny z siedzibą w Jaśle przy ul. Kościuszki 12.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2020 r. Posterunek Energetyczny  został przeniesiony na teren bazy magazynowej w Jaśle przy ul. Piłsudskiego 37.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Obecnie w przedmiotowym budynku PGE Obrót S.A. dzierżawi pomieszczenia biurowe o łącznej pow. 129,80 m². Pozostała część obiektu jest niezagospodarowana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92F2EF-C702-D547-A609-5CDFC02BEB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 smtClean="0"/>
              <a:t>Charakterystyka nieruchomości</a:t>
            </a:r>
          </a:p>
          <a:p>
            <a:r>
              <a:rPr lang="pl-PL" dirty="0" smtClean="0"/>
              <a:t>Dokumentacja zdjęciowa</a:t>
            </a:r>
          </a:p>
          <a:p>
            <a:r>
              <a:rPr lang="pl-PL" dirty="0" smtClean="0"/>
              <a:t>Lokalizacja zdjęciowa</a:t>
            </a:r>
          </a:p>
          <a:p>
            <a:r>
              <a:rPr lang="pl-PL" dirty="0" smtClean="0"/>
              <a:t>Opis dotychczasowego sposobu wykorzystywania nieruchomości.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7109A-B4F8-FF4D-A1BD-34E2E222D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0F032-F643-134C-AD05-A8D4F82F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2</a:t>
            </a:fld>
            <a:endParaRPr lang="en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293" y="6092664"/>
            <a:ext cx="849085" cy="5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Charakterystyka </a:t>
            </a:r>
            <a:r>
              <a:rPr lang="pl-PL" sz="3200" b="1" dirty="0" smtClean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nieruchomości.</a:t>
            </a:r>
            <a:endParaRPr lang="pl-PL" sz="3200" b="1" dirty="0">
              <a:solidFill>
                <a:schemeClr val="accent2"/>
              </a:solidFill>
              <a:latin typeface="Trebuchet MS" panose="020B070302020209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1739" y="974101"/>
            <a:ext cx="113846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Nr działki i obręb: 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491, 492, 493, 495, obręb 0008</a:t>
            </a:r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Powierzchnia (ha): 0,2220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Miejscowość: Jasło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Powiat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Jasło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Województwo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Podkarpackie</a:t>
            </a:r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21739" y="3872443"/>
            <a:ext cx="1097659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Rodzaj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prawa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Użytkowanie wieczyste działek gruntu i własność budynków stanowiących  odrębną nieruchomość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Nr KW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KS1J/00020293/8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Czy na nieruchomości pozostaje infrastruktura elektroenergetyczna PGED, jeśli tak, jaka</a:t>
            </a:r>
            <a:r>
              <a:rPr lang="pl-PL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Brak infrastruktury elektroenergetycznej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Przeznaczenie MPZP: Tereny wydzielonych usług publicznych </a:t>
            </a:r>
            <a:b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i administracyjnych, obiekty objęte ochroną konserwatorską wg. § 3 ust. 1 pkt 12 </a:t>
            </a:r>
            <a:r>
              <a:rPr lang="pl-PL" sz="1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MPZP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, strefa ochrony krajobrazowej wg. § 3 ust 1 pkt 13 </a:t>
            </a:r>
            <a:r>
              <a:rPr lang="pl-PL" sz="14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MPZP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905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Dokumentacja zdjęciowa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45" y="1205760"/>
            <a:ext cx="7625813" cy="50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Dokumentacja zdjęciowa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95" y="1244103"/>
            <a:ext cx="7685264" cy="51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Dokumentacja zdjęciowa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07" y="1236610"/>
            <a:ext cx="7401086" cy="49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Dokumentacja zdjęciowa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38" y="1185488"/>
            <a:ext cx="7466051" cy="49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Dokumentacja zdjęciowa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25" y="1172505"/>
            <a:ext cx="7597787" cy="50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21739" y="438570"/>
            <a:ext cx="74002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Dokumentacja zdjęciowa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25" y="1172505"/>
            <a:ext cx="7597787" cy="50622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41" y="1168146"/>
            <a:ext cx="7714024" cy="51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GE Zielona zmiana">
  <a:themeElements>
    <a:clrScheme name="PGE Zielona zmiana">
      <a:dk1>
        <a:srgbClr val="000000"/>
      </a:dk1>
      <a:lt1>
        <a:srgbClr val="FFFFFF"/>
      </a:lt1>
      <a:dk2>
        <a:srgbClr val="1A7466"/>
      </a:dk2>
      <a:lt2>
        <a:srgbClr val="E7E6E6"/>
      </a:lt2>
      <a:accent1>
        <a:srgbClr val="B2CF65"/>
      </a:accent1>
      <a:accent2>
        <a:srgbClr val="7297CE"/>
      </a:accent2>
      <a:accent3>
        <a:srgbClr val="1A7466"/>
      </a:accent3>
      <a:accent4>
        <a:srgbClr val="092D74"/>
      </a:accent4>
      <a:accent5>
        <a:srgbClr val="36A9E1"/>
      </a:accent5>
      <a:accent6>
        <a:srgbClr val="EF7F00"/>
      </a:accent6>
      <a:hlink>
        <a:srgbClr val="36A9E1"/>
      </a:hlink>
      <a:folHlink>
        <a:srgbClr val="7297CE"/>
      </a:folHlink>
    </a:clrScheme>
    <a:fontScheme name="Niestandardowy 1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5F1E01C0-76B3-4133-9AA4-F642048692E9}" vid="{08741614-596B-450C-96D0-368A44870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datkowe_x0020_informacje xmlns="efb9c7a9-fb7a-49d0-ad5d-64d3cce8bf9e">DYST/CENT/ND/3.7.1</Dodatkowe_x0020_informacje>
    <DataWycofania xmlns="fa87e474-2c2a-4570-a952-e5d0e470b777" xsi:nil="true"/>
    <Rodzaj xmlns="fa87e474-2c2a-4570-a952-e5d0e470b777">Procedura</Rodzaj>
    <ObszarCompliance xmlns="fa87e474-2c2a-4570-a952-e5d0e470b777">Przeciwdziałanie nadużyciom, w tym nadużyciom finansowym oraz praniu pieniędzy</ObszarCompliance>
    <Typ_DSZ xmlns="efb9c7a9-fb7a-49d0-ad5d-64d3cce8bf9e">Obowiązujące DSZ</Typ_DSZ>
    <Sygnatura xmlns="efb9c7a9-fb7a-49d0-ad5d-64d3cce8bf9e">3.7.1</Sygnatura>
    <Symbol_x0020_KO xmlns="efb9c7a9-fb7a-49d0-ad5d-64d3cce8bf9e">ND</Symbol_x0020_KO>
    <Uwagi xmlns="efb9c7a9-fb7a-49d0-ad5d-64d3cce8bf9e" xsi:nil="true"/>
    <DataDokumentu xmlns="e98d7501-42e4-4a2d-b641-b529e1ab1d6e">2022-10-30T23:00:00+00:00</DataDokumentu>
    <Kod xmlns="efb9c7a9-fb7a-49d0-ad5d-64d3cce8bf9e">PROC 30047/C.1</Kod>
    <Wsprawie xmlns="efb9c7a9-fb7a-49d0-ad5d-64d3cce8bf9e">&lt;div class="ExternalClass1605AA9D9EE54E27BEED92797688257E"&gt;&lt;p&gt;​&lt;span aria-hidden="true"&gt;&lt;/span&gt;​PROC 30047&amp;#160;C.1 - PROCEDURA ZBYWANIA NIERUCHOMOŚCI W PGE DYSTRYBUCJA S.A.&lt;span aria-hidden="true"&gt;&lt;/span&gt;&lt;/p&gt;&lt;/div&gt;</Wsprawie>
    <Dokumenty_x0020_powiązane xmlns="efb9c7a9-fb7a-49d0-ad5d-64d3cce8bf9e" xsi:nil="true"/>
    <Jednostka_x0020_Organizacyjna xmlns="efb9c7a9-fb7a-49d0-ad5d-64d3cce8bf9e">7</Jednostka_x0020_Organizacyjn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_DSZ" ma:contentTypeID="0x01010085144689BBF74D41907F3E68B5BA8C9200AC096329EC554F4E941428A22F65981A" ma:contentTypeVersion="34" ma:contentTypeDescription="" ma:contentTypeScope="" ma:versionID="4b0a982966f17487c87deb41dc581c94">
  <xsd:schema xmlns:xsd="http://www.w3.org/2001/XMLSchema" xmlns:xs="http://www.w3.org/2001/XMLSchema" xmlns:p="http://schemas.microsoft.com/office/2006/metadata/properties" xmlns:ns1="efb9c7a9-fb7a-49d0-ad5d-64d3cce8bf9e" xmlns:ns3="e98d7501-42e4-4a2d-b641-b529e1ab1d6e" xmlns:ns4="fa87e474-2c2a-4570-a952-e5d0e470b777" targetNamespace="http://schemas.microsoft.com/office/2006/metadata/properties" ma:root="true" ma:fieldsID="64cfae03f359484da4ea6ebee37e0a6c" ns1:_="" ns3:_="" ns4:_="">
    <xsd:import namespace="efb9c7a9-fb7a-49d0-ad5d-64d3cce8bf9e"/>
    <xsd:import namespace="e98d7501-42e4-4a2d-b641-b529e1ab1d6e"/>
    <xsd:import namespace="fa87e474-2c2a-4570-a952-e5d0e470b777"/>
    <xsd:element name="properties">
      <xsd:complexType>
        <xsd:sequence>
          <xsd:element name="documentManagement">
            <xsd:complexType>
              <xsd:all>
                <xsd:element ref="ns1:Kod" minOccurs="0"/>
                <xsd:element ref="ns1:Typ_DSZ"/>
                <xsd:element ref="ns1:Wsprawie" minOccurs="0"/>
                <xsd:element ref="ns1:Symbol_x0020_KO" minOccurs="0"/>
                <xsd:element ref="ns1:Jednostka_x0020_Organizacyjna"/>
                <xsd:element ref="ns3:DataDokumentu"/>
                <xsd:element ref="ns4:ObszarCompliance" minOccurs="0"/>
                <xsd:element ref="ns1:Sygnatura"/>
                <xsd:element ref="ns1:Dodatkowe_x0020_informacje" minOccurs="0"/>
                <xsd:element ref="ns1:Dokumenty_x0020_powiązane" minOccurs="0"/>
                <xsd:element ref="ns1:Uwagi" minOccurs="0"/>
                <xsd:element ref="ns1:Jednostka_x0020_Organizacyjna_x003a_Nazwa" minOccurs="0"/>
                <xsd:element ref="ns4:Rodzaj" minOccurs="0"/>
                <xsd:element ref="ns4:DataWycofan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9c7a9-fb7a-49d0-ad5d-64d3cce8bf9e" elementFormDefault="qualified">
    <xsd:import namespace="http://schemas.microsoft.com/office/2006/documentManagement/types"/>
    <xsd:import namespace="http://schemas.microsoft.com/office/infopath/2007/PartnerControls"/>
    <xsd:element name="Kod" ma:index="0" nillable="true" ma:displayName="Kod" ma:hidden="true" ma:internalName="Kod" ma:readOnly="false">
      <xsd:simpleType>
        <xsd:restriction base="dms:Text">
          <xsd:maxLength value="255"/>
        </xsd:restriction>
      </xsd:simpleType>
    </xsd:element>
    <xsd:element name="Typ_DSZ" ma:index="1" ma:displayName="Status" ma:format="Dropdown" ma:internalName="Typ_DSZ">
      <xsd:simpleType>
        <xsd:restriction base="dms:Choice">
          <xsd:enumeration value="Obowiązujące DSZ"/>
          <xsd:enumeration value="Archiwum"/>
        </xsd:restriction>
      </xsd:simpleType>
    </xsd:element>
    <xsd:element name="Wsprawie" ma:index="4" nillable="true" ma:displayName="W sprawie" ma:hidden="true" ma:internalName="W_x0020_sprawie" ma:readOnly="false">
      <xsd:simpleType>
        <xsd:restriction base="dms:Note"/>
      </xsd:simpleType>
    </xsd:element>
    <xsd:element name="Symbol_x0020_KO" ma:index="5" nillable="true" ma:displayName="Symbol KO" ma:hidden="true" ma:internalName="Symbol_x0020_KO" ma:readOnly="false">
      <xsd:simpleType>
        <xsd:restriction base="dms:Text">
          <xsd:maxLength value="255"/>
        </xsd:restriction>
      </xsd:simpleType>
    </xsd:element>
    <xsd:element name="Jednostka_x0020_Organizacyjna" ma:index="6" ma:displayName="Obowiązuje w JO" ma:list="{48a272cb-17b3-45e5-b7d8-dcaa6cb64902}" ma:internalName="Jednostka_x0020_Organizacyjna" ma:showField="Title" ma:web="efb9c7a9-fb7a-49d0-ad5d-64d3cce8bf9e">
      <xsd:simpleType>
        <xsd:restriction base="dms:Lookup"/>
      </xsd:simpleType>
    </xsd:element>
    <xsd:element name="Sygnatura" ma:index="9" ma:displayName="Proces" ma:internalName="Sygnatura">
      <xsd:simpleType>
        <xsd:restriction base="dms:Text">
          <xsd:maxLength value="255"/>
        </xsd:restriction>
      </xsd:simpleType>
    </xsd:element>
    <xsd:element name="Dodatkowe_x0020_informacje" ma:index="10" nillable="true" ma:displayName="Dodatkowe informacje" ma:hidden="true" ma:internalName="Dodatkowe_x0020_informacje" ma:readOnly="false">
      <xsd:simpleType>
        <xsd:restriction base="dms:Text">
          <xsd:maxLength value="255"/>
        </xsd:restriction>
      </xsd:simpleType>
    </xsd:element>
    <xsd:element name="Dokumenty_x0020_powiązane" ma:index="11" nillable="true" ma:displayName="Dokumenty powiązane" ma:hidden="true" ma:internalName="Dokumenty_x0020_powi_x0105_zane" ma:readOnly="false">
      <xsd:simpleType>
        <xsd:restriction base="dms:Text">
          <xsd:maxLength value="255"/>
        </xsd:restriction>
      </xsd:simpleType>
    </xsd:element>
    <xsd:element name="Uwagi" ma:index="12" nillable="true" ma:displayName="Uwagi" ma:hidden="true" ma:internalName="Uwagi" ma:readOnly="false">
      <xsd:simpleType>
        <xsd:restriction base="dms:Text">
          <xsd:maxLength value="255"/>
        </xsd:restriction>
      </xsd:simpleType>
    </xsd:element>
    <xsd:element name="Jednostka_x0020_Organizacyjna_x003a_Nazwa" ma:index="16" nillable="true" ma:displayName="Jednostka Organizacyjna:Nazwa" ma:list="{48a272cb-17b3-45e5-b7d8-dcaa6cb64902}" ma:internalName="Jednostka_x0020_Organizacyjna_x003A_Nazwa" ma:readOnly="true" ma:showField="Title" ma:web="efb9c7a9-fb7a-49d0-ad5d-64d3cce8bf9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d7501-42e4-4a2d-b641-b529e1ab1d6e" elementFormDefault="qualified">
    <xsd:import namespace="http://schemas.microsoft.com/office/2006/documentManagement/types"/>
    <xsd:import namespace="http://schemas.microsoft.com/office/infopath/2007/PartnerControls"/>
    <xsd:element name="DataDokumentu" ma:index="7" ma:displayName="Ważne od:" ma:format="DateOnly" ma:internalName="Data_x0020_dokumentu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7e474-2c2a-4570-a952-e5d0e470b777" elementFormDefault="qualified">
    <xsd:import namespace="http://schemas.microsoft.com/office/2006/documentManagement/types"/>
    <xsd:import namespace="http://schemas.microsoft.com/office/infopath/2007/PartnerControls"/>
    <xsd:element name="ObszarCompliance" ma:index="8" nillable="true" ma:displayName="Obszar Compliance" ma:hidden="true" ma:internalName="ObszarCompliance" ma:readOnly="false">
      <xsd:simpleType>
        <xsd:restriction base="dms:Text">
          <xsd:maxLength value="255"/>
        </xsd:restriction>
      </xsd:simpleType>
    </xsd:element>
    <xsd:element name="Rodzaj" ma:index="20" nillable="true" ma:displayName="Rodzaj" ma:format="Dropdown" ma:internalName="Rodzaj">
      <xsd:simpleType>
        <xsd:restriction base="dms:Choice">
          <xsd:enumeration value="Polityka Regulamin"/>
          <xsd:enumeration value="Procedura Ogólna"/>
          <xsd:enumeration value="Procedura"/>
          <xsd:enumeration value="Instrukcja"/>
          <xsd:enumeration value="Dokumenty PGE"/>
          <xsd:enumeration value="Pozostałe"/>
        </xsd:restriction>
      </xsd:simpleType>
    </xsd:element>
    <xsd:element name="DataWycofania" ma:index="21" nillable="true" ma:displayName="Ważne do:" ma:format="DateOnly" ma:internalName="DataWycofania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Typ zawartości"/>
        <xsd:element ref="dc:title" minOccurs="0" maxOccurs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86521B-002B-42A6-B966-EC3346CF13DB}">
  <ds:schemaRefs>
    <ds:schemaRef ds:uri="efb9c7a9-fb7a-49d0-ad5d-64d3cce8bf9e"/>
    <ds:schemaRef ds:uri="fa87e474-2c2a-4570-a952-e5d0e470b777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98d7501-42e4-4a2d-b641-b529e1ab1d6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FAAF32-E402-4161-AE82-0C4092D67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9c7a9-fb7a-49d0-ad5d-64d3cce8bf9e"/>
    <ds:schemaRef ds:uri="e98d7501-42e4-4a2d-b641-b529e1ab1d6e"/>
    <ds:schemaRef ds:uri="fa87e474-2c2a-4570-a952-e5d0e470b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CBD271-B0A9-4F76-9110-222A2E5108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PGE Dystrybucja v.1</Template>
  <TotalTime>5881</TotalTime>
  <Words>248</Words>
  <Application>Microsoft Office PowerPoint</Application>
  <PresentationFormat>Panoramiczny</PresentationFormat>
  <Paragraphs>31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Verdana</vt:lpstr>
      <vt:lpstr>Motyw PGE Zielona zmiana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PGE Systemy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Szewczyk-Dąbek Karolina [PGE Dystrybucja S.A.]</dc:creator>
  <cp:lastModifiedBy>Skiba-Sobota Ewelina [PGE Dystr. O.Rzeszów]</cp:lastModifiedBy>
  <cp:revision>35</cp:revision>
  <dcterms:created xsi:type="dcterms:W3CDTF">2022-02-08T08:15:34Z</dcterms:created>
  <dcterms:modified xsi:type="dcterms:W3CDTF">2024-10-16T11:23:48Z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0x01010085144689BBF74D41907F3E68B5BA8C9200AC096329EC554F4E941428A22F65981A</vt:lpwstr>
  </property>
</Properties>
</file>